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6" r:id="rId1"/>
  </p:sldMasterIdLst>
  <p:sldIdLst>
    <p:sldId id="257" r:id="rId2"/>
  </p:sldIdLst>
  <p:sldSz cx="32921575" cy="27435175"/>
  <p:notesSz cx="6858000" cy="9144000"/>
  <p:defaultTextStyle>
    <a:defPPr>
      <a:defRPr lang="en-US"/>
    </a:defPPr>
    <a:lvl1pPr marL="0" algn="l" defTabSz="914137" rtl="0" eaLnBrk="1" latinLnBrk="0" hangingPunct="1">
      <a:defRPr sz="1900" kern="1200">
        <a:solidFill>
          <a:schemeClr val="tx1"/>
        </a:solidFill>
        <a:latin typeface="+mn-lt"/>
        <a:ea typeface="+mn-ea"/>
        <a:cs typeface="+mn-cs"/>
      </a:defRPr>
    </a:lvl1pPr>
    <a:lvl2pPr marL="457067" algn="l" defTabSz="914137" rtl="0" eaLnBrk="1" latinLnBrk="0" hangingPunct="1">
      <a:defRPr sz="1900" kern="1200">
        <a:solidFill>
          <a:schemeClr val="tx1"/>
        </a:solidFill>
        <a:latin typeface="+mn-lt"/>
        <a:ea typeface="+mn-ea"/>
        <a:cs typeface="+mn-cs"/>
      </a:defRPr>
    </a:lvl2pPr>
    <a:lvl3pPr marL="914137" algn="l" defTabSz="914137" rtl="0" eaLnBrk="1" latinLnBrk="0" hangingPunct="1">
      <a:defRPr sz="1900" kern="1200">
        <a:solidFill>
          <a:schemeClr val="tx1"/>
        </a:solidFill>
        <a:latin typeface="+mn-lt"/>
        <a:ea typeface="+mn-ea"/>
        <a:cs typeface="+mn-cs"/>
      </a:defRPr>
    </a:lvl3pPr>
    <a:lvl4pPr marL="1371204" algn="l" defTabSz="914137" rtl="0" eaLnBrk="1" latinLnBrk="0" hangingPunct="1">
      <a:defRPr sz="1900" kern="1200">
        <a:solidFill>
          <a:schemeClr val="tx1"/>
        </a:solidFill>
        <a:latin typeface="+mn-lt"/>
        <a:ea typeface="+mn-ea"/>
        <a:cs typeface="+mn-cs"/>
      </a:defRPr>
    </a:lvl4pPr>
    <a:lvl5pPr marL="1828274" algn="l" defTabSz="914137" rtl="0" eaLnBrk="1" latinLnBrk="0" hangingPunct="1">
      <a:defRPr sz="1900" kern="1200">
        <a:solidFill>
          <a:schemeClr val="tx1"/>
        </a:solidFill>
        <a:latin typeface="+mn-lt"/>
        <a:ea typeface="+mn-ea"/>
        <a:cs typeface="+mn-cs"/>
      </a:defRPr>
    </a:lvl5pPr>
    <a:lvl6pPr marL="2285345" algn="l" defTabSz="914137" rtl="0" eaLnBrk="1" latinLnBrk="0" hangingPunct="1">
      <a:defRPr sz="1900" kern="1200">
        <a:solidFill>
          <a:schemeClr val="tx1"/>
        </a:solidFill>
        <a:latin typeface="+mn-lt"/>
        <a:ea typeface="+mn-ea"/>
        <a:cs typeface="+mn-cs"/>
      </a:defRPr>
    </a:lvl6pPr>
    <a:lvl7pPr marL="2742408" algn="l" defTabSz="914137" rtl="0" eaLnBrk="1" latinLnBrk="0" hangingPunct="1">
      <a:defRPr sz="1900" kern="1200">
        <a:solidFill>
          <a:schemeClr val="tx1"/>
        </a:solidFill>
        <a:latin typeface="+mn-lt"/>
        <a:ea typeface="+mn-ea"/>
        <a:cs typeface="+mn-cs"/>
      </a:defRPr>
    </a:lvl7pPr>
    <a:lvl8pPr marL="3199482" algn="l" defTabSz="914137" rtl="0" eaLnBrk="1" latinLnBrk="0" hangingPunct="1">
      <a:defRPr sz="1900" kern="1200">
        <a:solidFill>
          <a:schemeClr val="tx1"/>
        </a:solidFill>
        <a:latin typeface="+mn-lt"/>
        <a:ea typeface="+mn-ea"/>
        <a:cs typeface="+mn-cs"/>
      </a:defRPr>
    </a:lvl8pPr>
    <a:lvl9pPr marL="3656549" algn="l" defTabSz="914137" rtl="0" eaLnBrk="1" latinLnBrk="0" hangingPunct="1">
      <a:defRPr sz="19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8641">
          <p15:clr>
            <a:srgbClr val="A4A3A4"/>
          </p15:clr>
        </p15:guide>
        <p15:guide id="2" pos="1036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1DEFF"/>
    <a:srgbClr val="5B6994"/>
    <a:srgbClr val="5C6994"/>
    <a:srgbClr val="490709"/>
    <a:srgbClr val="4683D2"/>
    <a:srgbClr val="93A3D2"/>
    <a:srgbClr val="660B0D"/>
    <a:srgbClr val="DFA09D"/>
    <a:srgbClr val="DF585B"/>
    <a:srgbClr val="6611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3300" autoAdjust="0"/>
  </p:normalViewPr>
  <p:slideViewPr>
    <p:cSldViewPr>
      <p:cViewPr>
        <p:scale>
          <a:sx n="45" d="100"/>
          <a:sy n="45" d="100"/>
        </p:scale>
        <p:origin x="-1440" y="-216"/>
      </p:cViewPr>
      <p:guideLst>
        <p:guide orient="horz" pos="8641"/>
        <p:guide pos="1036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54" d="100"/>
        <a:sy n="254" d="100"/>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interSettings" Target="printerSettings/printerSettings1.bin"/><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C34ACE-068B-F043-9BE5-2CD57282074B}" type="doc">
      <dgm:prSet loTypeId="urn:microsoft.com/office/officeart/2005/8/layout/cycle6" loCatId="" qsTypeId="urn:microsoft.com/office/officeart/2005/8/quickstyle/simple4" qsCatId="simple" csTypeId="urn:microsoft.com/office/officeart/2005/8/colors/accent1_2" csCatId="accent1" phldr="1"/>
      <dgm:spPr/>
      <dgm:t>
        <a:bodyPr/>
        <a:lstStyle/>
        <a:p>
          <a:endParaRPr lang="en-US"/>
        </a:p>
      </dgm:t>
    </dgm:pt>
    <dgm:pt modelId="{9DB3ABA7-4F6D-E847-91EF-7C1F9FDA451B}">
      <dgm:prSet phldrT="[Text]"/>
      <dgm:spPr/>
      <dgm:t>
        <a:bodyPr/>
        <a:lstStyle/>
        <a:p>
          <a:r>
            <a:rPr lang="en-US" dirty="0" smtClean="0"/>
            <a:t>Congruence/Open to Experience</a:t>
          </a:r>
          <a:endParaRPr lang="en-US" dirty="0"/>
        </a:p>
      </dgm:t>
    </dgm:pt>
    <dgm:pt modelId="{35FB62EB-1CA4-AB4A-9AC5-C29C2A3EA14F}" type="parTrans" cxnId="{2CDCBB4C-CAEC-4744-83D0-535E9F98971F}">
      <dgm:prSet/>
      <dgm:spPr/>
      <dgm:t>
        <a:bodyPr/>
        <a:lstStyle/>
        <a:p>
          <a:endParaRPr lang="en-US"/>
        </a:p>
      </dgm:t>
    </dgm:pt>
    <dgm:pt modelId="{A23A0CF6-3E14-D34F-8168-98810E22F338}" type="sibTrans" cxnId="{2CDCBB4C-CAEC-4744-83D0-535E9F98971F}">
      <dgm:prSet/>
      <dgm:spPr/>
      <dgm:t>
        <a:bodyPr/>
        <a:lstStyle/>
        <a:p>
          <a:endParaRPr lang="en-US"/>
        </a:p>
      </dgm:t>
    </dgm:pt>
    <dgm:pt modelId="{B012AF42-CE8E-4E49-BEDA-5C993823CE12}">
      <dgm:prSet phldrT="[Text]"/>
      <dgm:spPr/>
      <dgm:t>
        <a:bodyPr/>
        <a:lstStyle/>
        <a:p>
          <a:r>
            <a:rPr lang="en-US" dirty="0" smtClean="0"/>
            <a:t>Existential Living</a:t>
          </a:r>
          <a:endParaRPr lang="en-US" dirty="0"/>
        </a:p>
      </dgm:t>
    </dgm:pt>
    <dgm:pt modelId="{CC807936-A701-EB48-8381-F88042239B5A}" type="parTrans" cxnId="{471F4666-5AF3-D647-95E3-F62366604BE8}">
      <dgm:prSet/>
      <dgm:spPr/>
      <dgm:t>
        <a:bodyPr/>
        <a:lstStyle/>
        <a:p>
          <a:endParaRPr lang="en-US"/>
        </a:p>
      </dgm:t>
    </dgm:pt>
    <dgm:pt modelId="{19531CAD-4F4A-754F-A70F-DA608DD13C22}" type="sibTrans" cxnId="{471F4666-5AF3-D647-95E3-F62366604BE8}">
      <dgm:prSet/>
      <dgm:spPr/>
      <dgm:t>
        <a:bodyPr/>
        <a:lstStyle/>
        <a:p>
          <a:endParaRPr lang="en-US"/>
        </a:p>
      </dgm:t>
    </dgm:pt>
    <dgm:pt modelId="{880F988F-4A58-8E41-9DEC-558AFF875EC3}">
      <dgm:prSet phldrT="[Text]"/>
      <dgm:spPr/>
      <dgm:t>
        <a:bodyPr/>
        <a:lstStyle/>
        <a:p>
          <a:r>
            <a:rPr lang="en-US" dirty="0" smtClean="0"/>
            <a:t>Trust in OVP/Internal LOC</a:t>
          </a:r>
          <a:endParaRPr lang="en-US" dirty="0"/>
        </a:p>
      </dgm:t>
    </dgm:pt>
    <dgm:pt modelId="{17A8F07D-A100-7144-A011-495403989818}" type="parTrans" cxnId="{776A5C52-EB5D-1A46-94A2-D485466A55C4}">
      <dgm:prSet/>
      <dgm:spPr/>
      <dgm:t>
        <a:bodyPr/>
        <a:lstStyle/>
        <a:p>
          <a:endParaRPr lang="en-US"/>
        </a:p>
      </dgm:t>
    </dgm:pt>
    <dgm:pt modelId="{9778CA89-A8F6-7048-9FAF-42159E14CE12}" type="sibTrans" cxnId="{776A5C52-EB5D-1A46-94A2-D485466A55C4}">
      <dgm:prSet/>
      <dgm:spPr/>
      <dgm:t>
        <a:bodyPr/>
        <a:lstStyle/>
        <a:p>
          <a:endParaRPr lang="en-US"/>
        </a:p>
      </dgm:t>
    </dgm:pt>
    <dgm:pt modelId="{28E82BF8-2A35-A943-BE85-475F8C66BE79}">
      <dgm:prSet phldrT="[Text]"/>
      <dgm:spPr/>
      <dgm:t>
        <a:bodyPr/>
        <a:lstStyle/>
        <a:p>
          <a:r>
            <a:rPr lang="en-US" dirty="0" smtClean="0"/>
            <a:t>Experience &amp; Acceptance of Feelings/Others</a:t>
          </a:r>
          <a:endParaRPr lang="en-US" dirty="0"/>
        </a:p>
      </dgm:t>
    </dgm:pt>
    <dgm:pt modelId="{5EAAF1C2-1D34-3742-9C4A-F9C29572C57D}" type="parTrans" cxnId="{BB01E735-034A-0F4D-89EC-2534188C231C}">
      <dgm:prSet/>
      <dgm:spPr/>
      <dgm:t>
        <a:bodyPr/>
        <a:lstStyle/>
        <a:p>
          <a:endParaRPr lang="en-US"/>
        </a:p>
      </dgm:t>
    </dgm:pt>
    <dgm:pt modelId="{757629D8-FD0B-A045-ABEA-65C1BDFC665B}" type="sibTrans" cxnId="{BB01E735-034A-0F4D-89EC-2534188C231C}">
      <dgm:prSet/>
      <dgm:spPr/>
      <dgm:t>
        <a:bodyPr/>
        <a:lstStyle/>
        <a:p>
          <a:endParaRPr lang="en-US"/>
        </a:p>
      </dgm:t>
    </dgm:pt>
    <dgm:pt modelId="{499B5ED8-748E-3C4E-BF87-48398AD08829}">
      <dgm:prSet phldrT="[Text]"/>
      <dgm:spPr/>
      <dgm:t>
        <a:bodyPr/>
        <a:lstStyle/>
        <a:p>
          <a:r>
            <a:rPr lang="en-US" dirty="0" smtClean="0"/>
            <a:t>Psychological Adjustment/Positive Self-Regard</a:t>
          </a:r>
          <a:endParaRPr lang="en-US" dirty="0"/>
        </a:p>
      </dgm:t>
    </dgm:pt>
    <dgm:pt modelId="{B278385B-25ED-5C48-82B5-4D41D895DF17}" type="parTrans" cxnId="{B0FA6BAF-994F-204D-9904-3FCF2BD58F89}">
      <dgm:prSet/>
      <dgm:spPr/>
      <dgm:t>
        <a:bodyPr/>
        <a:lstStyle/>
        <a:p>
          <a:endParaRPr lang="en-US"/>
        </a:p>
      </dgm:t>
    </dgm:pt>
    <dgm:pt modelId="{8765FC00-623D-9F4E-B038-029397EB276F}" type="sibTrans" cxnId="{B0FA6BAF-994F-204D-9904-3FCF2BD58F89}">
      <dgm:prSet/>
      <dgm:spPr/>
      <dgm:t>
        <a:bodyPr/>
        <a:lstStyle/>
        <a:p>
          <a:endParaRPr lang="en-US"/>
        </a:p>
      </dgm:t>
    </dgm:pt>
    <dgm:pt modelId="{BD5C9F6C-68C4-9445-8749-06ACE8B4E865}" type="pres">
      <dgm:prSet presAssocID="{DBC34ACE-068B-F043-9BE5-2CD57282074B}" presName="cycle" presStyleCnt="0">
        <dgm:presLayoutVars>
          <dgm:dir/>
          <dgm:resizeHandles val="exact"/>
        </dgm:presLayoutVars>
      </dgm:prSet>
      <dgm:spPr/>
      <dgm:t>
        <a:bodyPr/>
        <a:lstStyle/>
        <a:p>
          <a:endParaRPr lang="en-US"/>
        </a:p>
      </dgm:t>
    </dgm:pt>
    <dgm:pt modelId="{14A0525C-755E-4641-8FC1-CE993BE2D54B}" type="pres">
      <dgm:prSet presAssocID="{9DB3ABA7-4F6D-E847-91EF-7C1F9FDA451B}" presName="node" presStyleLbl="node1" presStyleIdx="0" presStyleCnt="5">
        <dgm:presLayoutVars>
          <dgm:bulletEnabled val="1"/>
        </dgm:presLayoutVars>
      </dgm:prSet>
      <dgm:spPr/>
      <dgm:t>
        <a:bodyPr/>
        <a:lstStyle/>
        <a:p>
          <a:endParaRPr lang="en-US"/>
        </a:p>
      </dgm:t>
    </dgm:pt>
    <dgm:pt modelId="{9FC93692-00EF-E646-8D20-935AB143F6BA}" type="pres">
      <dgm:prSet presAssocID="{9DB3ABA7-4F6D-E847-91EF-7C1F9FDA451B}" presName="spNode" presStyleCnt="0"/>
      <dgm:spPr/>
    </dgm:pt>
    <dgm:pt modelId="{7B1813B4-1FC6-6D4B-9E11-52015209FD9D}" type="pres">
      <dgm:prSet presAssocID="{A23A0CF6-3E14-D34F-8168-98810E22F338}" presName="sibTrans" presStyleLbl="sibTrans1D1" presStyleIdx="0" presStyleCnt="5"/>
      <dgm:spPr/>
      <dgm:t>
        <a:bodyPr/>
        <a:lstStyle/>
        <a:p>
          <a:endParaRPr lang="en-US"/>
        </a:p>
      </dgm:t>
    </dgm:pt>
    <dgm:pt modelId="{24BD1680-2FCB-FE4D-B6BD-77ACF6B83532}" type="pres">
      <dgm:prSet presAssocID="{B012AF42-CE8E-4E49-BEDA-5C993823CE12}" presName="node" presStyleLbl="node1" presStyleIdx="1" presStyleCnt="5">
        <dgm:presLayoutVars>
          <dgm:bulletEnabled val="1"/>
        </dgm:presLayoutVars>
      </dgm:prSet>
      <dgm:spPr/>
      <dgm:t>
        <a:bodyPr/>
        <a:lstStyle/>
        <a:p>
          <a:endParaRPr lang="en-US"/>
        </a:p>
      </dgm:t>
    </dgm:pt>
    <dgm:pt modelId="{38B742A5-87DD-8C47-9CDA-7B0513BC9F82}" type="pres">
      <dgm:prSet presAssocID="{B012AF42-CE8E-4E49-BEDA-5C993823CE12}" presName="spNode" presStyleCnt="0"/>
      <dgm:spPr/>
    </dgm:pt>
    <dgm:pt modelId="{AC4BCDB0-3D96-954A-AE95-7208A545EF90}" type="pres">
      <dgm:prSet presAssocID="{19531CAD-4F4A-754F-A70F-DA608DD13C22}" presName="sibTrans" presStyleLbl="sibTrans1D1" presStyleIdx="1" presStyleCnt="5"/>
      <dgm:spPr/>
      <dgm:t>
        <a:bodyPr/>
        <a:lstStyle/>
        <a:p>
          <a:endParaRPr lang="en-US"/>
        </a:p>
      </dgm:t>
    </dgm:pt>
    <dgm:pt modelId="{9B6F4B1E-9C81-2E47-96C7-E80DD83E9CB4}" type="pres">
      <dgm:prSet presAssocID="{880F988F-4A58-8E41-9DEC-558AFF875EC3}" presName="node" presStyleLbl="node1" presStyleIdx="2" presStyleCnt="5">
        <dgm:presLayoutVars>
          <dgm:bulletEnabled val="1"/>
        </dgm:presLayoutVars>
      </dgm:prSet>
      <dgm:spPr/>
      <dgm:t>
        <a:bodyPr/>
        <a:lstStyle/>
        <a:p>
          <a:endParaRPr lang="en-US"/>
        </a:p>
      </dgm:t>
    </dgm:pt>
    <dgm:pt modelId="{5BEAE5B9-F6FA-494C-A0EB-A41C0F9CD630}" type="pres">
      <dgm:prSet presAssocID="{880F988F-4A58-8E41-9DEC-558AFF875EC3}" presName="spNode" presStyleCnt="0"/>
      <dgm:spPr/>
    </dgm:pt>
    <dgm:pt modelId="{005737D3-AD5E-124F-911B-EFA376258AC0}" type="pres">
      <dgm:prSet presAssocID="{9778CA89-A8F6-7048-9FAF-42159E14CE12}" presName="sibTrans" presStyleLbl="sibTrans1D1" presStyleIdx="2" presStyleCnt="5"/>
      <dgm:spPr/>
      <dgm:t>
        <a:bodyPr/>
        <a:lstStyle/>
        <a:p>
          <a:endParaRPr lang="en-US"/>
        </a:p>
      </dgm:t>
    </dgm:pt>
    <dgm:pt modelId="{9351A02D-69DA-C844-BFA7-1EA1287563AC}" type="pres">
      <dgm:prSet presAssocID="{28E82BF8-2A35-A943-BE85-475F8C66BE79}" presName="node" presStyleLbl="node1" presStyleIdx="3" presStyleCnt="5">
        <dgm:presLayoutVars>
          <dgm:bulletEnabled val="1"/>
        </dgm:presLayoutVars>
      </dgm:prSet>
      <dgm:spPr/>
      <dgm:t>
        <a:bodyPr/>
        <a:lstStyle/>
        <a:p>
          <a:endParaRPr lang="en-US"/>
        </a:p>
      </dgm:t>
    </dgm:pt>
    <dgm:pt modelId="{F4C59787-7783-654F-AE55-178D8B5969DE}" type="pres">
      <dgm:prSet presAssocID="{28E82BF8-2A35-A943-BE85-475F8C66BE79}" presName="spNode" presStyleCnt="0"/>
      <dgm:spPr/>
    </dgm:pt>
    <dgm:pt modelId="{C4E8D59D-9522-F442-B131-2BF82D912C21}" type="pres">
      <dgm:prSet presAssocID="{757629D8-FD0B-A045-ABEA-65C1BDFC665B}" presName="sibTrans" presStyleLbl="sibTrans1D1" presStyleIdx="3" presStyleCnt="5"/>
      <dgm:spPr/>
      <dgm:t>
        <a:bodyPr/>
        <a:lstStyle/>
        <a:p>
          <a:endParaRPr lang="en-US"/>
        </a:p>
      </dgm:t>
    </dgm:pt>
    <dgm:pt modelId="{ED417962-1B04-C747-AB38-257363B3A81A}" type="pres">
      <dgm:prSet presAssocID="{499B5ED8-748E-3C4E-BF87-48398AD08829}" presName="node" presStyleLbl="node1" presStyleIdx="4" presStyleCnt="5">
        <dgm:presLayoutVars>
          <dgm:bulletEnabled val="1"/>
        </dgm:presLayoutVars>
      </dgm:prSet>
      <dgm:spPr/>
      <dgm:t>
        <a:bodyPr/>
        <a:lstStyle/>
        <a:p>
          <a:endParaRPr lang="en-US"/>
        </a:p>
      </dgm:t>
    </dgm:pt>
    <dgm:pt modelId="{A391E258-3FFB-5F45-BEE9-DB7FE7FE5062}" type="pres">
      <dgm:prSet presAssocID="{499B5ED8-748E-3C4E-BF87-48398AD08829}" presName="spNode" presStyleCnt="0"/>
      <dgm:spPr/>
    </dgm:pt>
    <dgm:pt modelId="{9B0AD156-D34B-D941-BF80-AF2159BB97DA}" type="pres">
      <dgm:prSet presAssocID="{8765FC00-623D-9F4E-B038-029397EB276F}" presName="sibTrans" presStyleLbl="sibTrans1D1" presStyleIdx="4" presStyleCnt="5"/>
      <dgm:spPr/>
      <dgm:t>
        <a:bodyPr/>
        <a:lstStyle/>
        <a:p>
          <a:endParaRPr lang="en-US"/>
        </a:p>
      </dgm:t>
    </dgm:pt>
  </dgm:ptLst>
  <dgm:cxnLst>
    <dgm:cxn modelId="{776A5C52-EB5D-1A46-94A2-D485466A55C4}" srcId="{DBC34ACE-068B-F043-9BE5-2CD57282074B}" destId="{880F988F-4A58-8E41-9DEC-558AFF875EC3}" srcOrd="2" destOrd="0" parTransId="{17A8F07D-A100-7144-A011-495403989818}" sibTransId="{9778CA89-A8F6-7048-9FAF-42159E14CE12}"/>
    <dgm:cxn modelId="{3F545B5E-E260-0B4B-AE92-8C10FF255074}" type="presOf" srcId="{B012AF42-CE8E-4E49-BEDA-5C993823CE12}" destId="{24BD1680-2FCB-FE4D-B6BD-77ACF6B83532}" srcOrd="0" destOrd="0" presId="urn:microsoft.com/office/officeart/2005/8/layout/cycle6"/>
    <dgm:cxn modelId="{BB01E735-034A-0F4D-89EC-2534188C231C}" srcId="{DBC34ACE-068B-F043-9BE5-2CD57282074B}" destId="{28E82BF8-2A35-A943-BE85-475F8C66BE79}" srcOrd="3" destOrd="0" parTransId="{5EAAF1C2-1D34-3742-9C4A-F9C29572C57D}" sibTransId="{757629D8-FD0B-A045-ABEA-65C1BDFC665B}"/>
    <dgm:cxn modelId="{B3EF0B98-A799-234F-A9A7-9F586E628494}" type="presOf" srcId="{8765FC00-623D-9F4E-B038-029397EB276F}" destId="{9B0AD156-D34B-D941-BF80-AF2159BB97DA}" srcOrd="0" destOrd="0" presId="urn:microsoft.com/office/officeart/2005/8/layout/cycle6"/>
    <dgm:cxn modelId="{1BE9DDD7-2774-9747-8B68-936A6DB9D331}" type="presOf" srcId="{DBC34ACE-068B-F043-9BE5-2CD57282074B}" destId="{BD5C9F6C-68C4-9445-8749-06ACE8B4E865}" srcOrd="0" destOrd="0" presId="urn:microsoft.com/office/officeart/2005/8/layout/cycle6"/>
    <dgm:cxn modelId="{3B84CC91-956E-4146-B507-B028F8A3B32A}" type="presOf" srcId="{499B5ED8-748E-3C4E-BF87-48398AD08829}" destId="{ED417962-1B04-C747-AB38-257363B3A81A}" srcOrd="0" destOrd="0" presId="urn:microsoft.com/office/officeart/2005/8/layout/cycle6"/>
    <dgm:cxn modelId="{B0FA6BAF-994F-204D-9904-3FCF2BD58F89}" srcId="{DBC34ACE-068B-F043-9BE5-2CD57282074B}" destId="{499B5ED8-748E-3C4E-BF87-48398AD08829}" srcOrd="4" destOrd="0" parTransId="{B278385B-25ED-5C48-82B5-4D41D895DF17}" sibTransId="{8765FC00-623D-9F4E-B038-029397EB276F}"/>
    <dgm:cxn modelId="{EBD60E3F-570E-0C46-A1E0-0A1CE542D451}" type="presOf" srcId="{28E82BF8-2A35-A943-BE85-475F8C66BE79}" destId="{9351A02D-69DA-C844-BFA7-1EA1287563AC}" srcOrd="0" destOrd="0" presId="urn:microsoft.com/office/officeart/2005/8/layout/cycle6"/>
    <dgm:cxn modelId="{C64CCD24-6F55-3D47-80B6-9F87AE5BF6C3}" type="presOf" srcId="{880F988F-4A58-8E41-9DEC-558AFF875EC3}" destId="{9B6F4B1E-9C81-2E47-96C7-E80DD83E9CB4}" srcOrd="0" destOrd="0" presId="urn:microsoft.com/office/officeart/2005/8/layout/cycle6"/>
    <dgm:cxn modelId="{2CDCBB4C-CAEC-4744-83D0-535E9F98971F}" srcId="{DBC34ACE-068B-F043-9BE5-2CD57282074B}" destId="{9DB3ABA7-4F6D-E847-91EF-7C1F9FDA451B}" srcOrd="0" destOrd="0" parTransId="{35FB62EB-1CA4-AB4A-9AC5-C29C2A3EA14F}" sibTransId="{A23A0CF6-3E14-D34F-8168-98810E22F338}"/>
    <dgm:cxn modelId="{B14A8771-5E34-534E-9904-12B5DDAB2AFA}" type="presOf" srcId="{757629D8-FD0B-A045-ABEA-65C1BDFC665B}" destId="{C4E8D59D-9522-F442-B131-2BF82D912C21}" srcOrd="0" destOrd="0" presId="urn:microsoft.com/office/officeart/2005/8/layout/cycle6"/>
    <dgm:cxn modelId="{98087DEE-E21D-9740-81BC-08D08BE8FBF8}" type="presOf" srcId="{9DB3ABA7-4F6D-E847-91EF-7C1F9FDA451B}" destId="{14A0525C-755E-4641-8FC1-CE993BE2D54B}" srcOrd="0" destOrd="0" presId="urn:microsoft.com/office/officeart/2005/8/layout/cycle6"/>
    <dgm:cxn modelId="{471F4666-5AF3-D647-95E3-F62366604BE8}" srcId="{DBC34ACE-068B-F043-9BE5-2CD57282074B}" destId="{B012AF42-CE8E-4E49-BEDA-5C993823CE12}" srcOrd="1" destOrd="0" parTransId="{CC807936-A701-EB48-8381-F88042239B5A}" sibTransId="{19531CAD-4F4A-754F-A70F-DA608DD13C22}"/>
    <dgm:cxn modelId="{BC27837E-F605-5C43-B981-FFEFB0190778}" type="presOf" srcId="{9778CA89-A8F6-7048-9FAF-42159E14CE12}" destId="{005737D3-AD5E-124F-911B-EFA376258AC0}" srcOrd="0" destOrd="0" presId="urn:microsoft.com/office/officeart/2005/8/layout/cycle6"/>
    <dgm:cxn modelId="{CA010F7B-561E-1C45-991F-7DCCCBBEDCDA}" type="presOf" srcId="{19531CAD-4F4A-754F-A70F-DA608DD13C22}" destId="{AC4BCDB0-3D96-954A-AE95-7208A545EF90}" srcOrd="0" destOrd="0" presId="urn:microsoft.com/office/officeart/2005/8/layout/cycle6"/>
    <dgm:cxn modelId="{68FFDD3F-1017-DA47-A6C3-D554B4044FDB}" type="presOf" srcId="{A23A0CF6-3E14-D34F-8168-98810E22F338}" destId="{7B1813B4-1FC6-6D4B-9E11-52015209FD9D}" srcOrd="0" destOrd="0" presId="urn:microsoft.com/office/officeart/2005/8/layout/cycle6"/>
    <dgm:cxn modelId="{68BECDE5-F833-D14C-B138-3462092A988E}" type="presParOf" srcId="{BD5C9F6C-68C4-9445-8749-06ACE8B4E865}" destId="{14A0525C-755E-4641-8FC1-CE993BE2D54B}" srcOrd="0" destOrd="0" presId="urn:microsoft.com/office/officeart/2005/8/layout/cycle6"/>
    <dgm:cxn modelId="{F30778B5-C667-E445-BC3A-85B3336C9F2D}" type="presParOf" srcId="{BD5C9F6C-68C4-9445-8749-06ACE8B4E865}" destId="{9FC93692-00EF-E646-8D20-935AB143F6BA}" srcOrd="1" destOrd="0" presId="urn:microsoft.com/office/officeart/2005/8/layout/cycle6"/>
    <dgm:cxn modelId="{6E673AD9-AD74-CA49-8813-D4AF0E2738AA}" type="presParOf" srcId="{BD5C9F6C-68C4-9445-8749-06ACE8B4E865}" destId="{7B1813B4-1FC6-6D4B-9E11-52015209FD9D}" srcOrd="2" destOrd="0" presId="urn:microsoft.com/office/officeart/2005/8/layout/cycle6"/>
    <dgm:cxn modelId="{323F6B23-9CE9-8040-AC3E-8236E5331A1B}" type="presParOf" srcId="{BD5C9F6C-68C4-9445-8749-06ACE8B4E865}" destId="{24BD1680-2FCB-FE4D-B6BD-77ACF6B83532}" srcOrd="3" destOrd="0" presId="urn:microsoft.com/office/officeart/2005/8/layout/cycle6"/>
    <dgm:cxn modelId="{D99D2BB1-4C63-BC4E-9E9B-DB6E93EBFF87}" type="presParOf" srcId="{BD5C9F6C-68C4-9445-8749-06ACE8B4E865}" destId="{38B742A5-87DD-8C47-9CDA-7B0513BC9F82}" srcOrd="4" destOrd="0" presId="urn:microsoft.com/office/officeart/2005/8/layout/cycle6"/>
    <dgm:cxn modelId="{220CF2B7-5EB3-6F40-91B7-2212D3568549}" type="presParOf" srcId="{BD5C9F6C-68C4-9445-8749-06ACE8B4E865}" destId="{AC4BCDB0-3D96-954A-AE95-7208A545EF90}" srcOrd="5" destOrd="0" presId="urn:microsoft.com/office/officeart/2005/8/layout/cycle6"/>
    <dgm:cxn modelId="{A0EF79B6-DAD4-7F45-9DE4-EB2883F8E6FF}" type="presParOf" srcId="{BD5C9F6C-68C4-9445-8749-06ACE8B4E865}" destId="{9B6F4B1E-9C81-2E47-96C7-E80DD83E9CB4}" srcOrd="6" destOrd="0" presId="urn:microsoft.com/office/officeart/2005/8/layout/cycle6"/>
    <dgm:cxn modelId="{A1E6A610-2C14-D543-90D5-EB153961F389}" type="presParOf" srcId="{BD5C9F6C-68C4-9445-8749-06ACE8B4E865}" destId="{5BEAE5B9-F6FA-494C-A0EB-A41C0F9CD630}" srcOrd="7" destOrd="0" presId="urn:microsoft.com/office/officeart/2005/8/layout/cycle6"/>
    <dgm:cxn modelId="{0DA4A07A-C141-0A4A-8B86-05A3B39B93CC}" type="presParOf" srcId="{BD5C9F6C-68C4-9445-8749-06ACE8B4E865}" destId="{005737D3-AD5E-124F-911B-EFA376258AC0}" srcOrd="8" destOrd="0" presId="urn:microsoft.com/office/officeart/2005/8/layout/cycle6"/>
    <dgm:cxn modelId="{BADE5642-A199-1A40-8090-F1EAF6E757AD}" type="presParOf" srcId="{BD5C9F6C-68C4-9445-8749-06ACE8B4E865}" destId="{9351A02D-69DA-C844-BFA7-1EA1287563AC}" srcOrd="9" destOrd="0" presId="urn:microsoft.com/office/officeart/2005/8/layout/cycle6"/>
    <dgm:cxn modelId="{5FB2B9E2-1B1A-3040-9857-212A6BEFFB40}" type="presParOf" srcId="{BD5C9F6C-68C4-9445-8749-06ACE8B4E865}" destId="{F4C59787-7783-654F-AE55-178D8B5969DE}" srcOrd="10" destOrd="0" presId="urn:microsoft.com/office/officeart/2005/8/layout/cycle6"/>
    <dgm:cxn modelId="{0CE473C9-D7EC-0A43-A23F-54AD970EE462}" type="presParOf" srcId="{BD5C9F6C-68C4-9445-8749-06ACE8B4E865}" destId="{C4E8D59D-9522-F442-B131-2BF82D912C21}" srcOrd="11" destOrd="0" presId="urn:microsoft.com/office/officeart/2005/8/layout/cycle6"/>
    <dgm:cxn modelId="{D96D26DD-13B1-1A41-914E-498DC07E9603}" type="presParOf" srcId="{BD5C9F6C-68C4-9445-8749-06ACE8B4E865}" destId="{ED417962-1B04-C747-AB38-257363B3A81A}" srcOrd="12" destOrd="0" presId="urn:microsoft.com/office/officeart/2005/8/layout/cycle6"/>
    <dgm:cxn modelId="{B4FBC5D4-BF10-9B44-9E94-3AB26C1349A7}" type="presParOf" srcId="{BD5C9F6C-68C4-9445-8749-06ACE8B4E865}" destId="{A391E258-3FFB-5F45-BEE9-DB7FE7FE5062}" srcOrd="13" destOrd="0" presId="urn:microsoft.com/office/officeart/2005/8/layout/cycle6"/>
    <dgm:cxn modelId="{5B64CECF-6C08-2749-9F53-8AE7BB6509F4}" type="presParOf" srcId="{BD5C9F6C-68C4-9445-8749-06ACE8B4E865}" destId="{9B0AD156-D34B-D941-BF80-AF2159BB97DA}" srcOrd="14"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A0525C-755E-4641-8FC1-CE993BE2D54B}">
      <dsp:nvSpPr>
        <dsp:cNvPr id="0" name=""/>
        <dsp:cNvSpPr/>
      </dsp:nvSpPr>
      <dsp:spPr>
        <a:xfrm>
          <a:off x="2255734" y="576"/>
          <a:ext cx="1681218" cy="1092791"/>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accent1">
              <a:hueOff val="0"/>
              <a:satOff val="0"/>
              <a:lumOff val="0"/>
              <a:alphaOff val="0"/>
              <a:shade val="70000"/>
              <a:satMod val="105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Congruence/Open to Experience</a:t>
          </a:r>
          <a:endParaRPr lang="en-US" sz="1500" kern="1200" dirty="0"/>
        </a:p>
      </dsp:txBody>
      <dsp:txXfrm>
        <a:off x="2309080" y="53922"/>
        <a:ext cx="1574526" cy="986099"/>
      </dsp:txXfrm>
    </dsp:sp>
    <dsp:sp modelId="{7B1813B4-1FC6-6D4B-9E11-52015209FD9D}">
      <dsp:nvSpPr>
        <dsp:cNvPr id="0" name=""/>
        <dsp:cNvSpPr/>
      </dsp:nvSpPr>
      <dsp:spPr>
        <a:xfrm>
          <a:off x="914707" y="546972"/>
          <a:ext cx="4363272" cy="4363272"/>
        </a:xfrm>
        <a:custGeom>
          <a:avLst/>
          <a:gdLst/>
          <a:ahLst/>
          <a:cxnLst/>
          <a:rect l="0" t="0" r="0" b="0"/>
          <a:pathLst>
            <a:path>
              <a:moveTo>
                <a:pt x="3033773" y="173304"/>
              </a:moveTo>
              <a:arcTo wR="2181636" hR="2181636" stAng="17579494" swAng="1959649"/>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4BD1680-2FCB-FE4D-B6BD-77ACF6B83532}">
      <dsp:nvSpPr>
        <dsp:cNvPr id="0" name=""/>
        <dsp:cNvSpPr/>
      </dsp:nvSpPr>
      <dsp:spPr>
        <a:xfrm>
          <a:off x="4330594" y="1508050"/>
          <a:ext cx="1681218" cy="1092791"/>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accent1">
              <a:hueOff val="0"/>
              <a:satOff val="0"/>
              <a:lumOff val="0"/>
              <a:alphaOff val="0"/>
              <a:shade val="70000"/>
              <a:satMod val="105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Existential Living</a:t>
          </a:r>
          <a:endParaRPr lang="en-US" sz="1500" kern="1200" dirty="0"/>
        </a:p>
      </dsp:txBody>
      <dsp:txXfrm>
        <a:off x="4383940" y="1561396"/>
        <a:ext cx="1574526" cy="986099"/>
      </dsp:txXfrm>
    </dsp:sp>
    <dsp:sp modelId="{AC4BCDB0-3D96-954A-AE95-7208A545EF90}">
      <dsp:nvSpPr>
        <dsp:cNvPr id="0" name=""/>
        <dsp:cNvSpPr/>
      </dsp:nvSpPr>
      <dsp:spPr>
        <a:xfrm>
          <a:off x="914707" y="546972"/>
          <a:ext cx="4363272" cy="4363272"/>
        </a:xfrm>
        <a:custGeom>
          <a:avLst/>
          <a:gdLst/>
          <a:ahLst/>
          <a:cxnLst/>
          <a:rect l="0" t="0" r="0" b="0"/>
          <a:pathLst>
            <a:path>
              <a:moveTo>
                <a:pt x="4360300" y="2067806"/>
              </a:moveTo>
              <a:arcTo wR="2181636" hR="2181636" stAng="21420549" swAng="2194852"/>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B6F4B1E-9C81-2E47-96C7-E80DD83E9CB4}">
      <dsp:nvSpPr>
        <dsp:cNvPr id="0" name=""/>
        <dsp:cNvSpPr/>
      </dsp:nvSpPr>
      <dsp:spPr>
        <a:xfrm>
          <a:off x="3538068" y="3947193"/>
          <a:ext cx="1681218" cy="1092791"/>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accent1">
              <a:hueOff val="0"/>
              <a:satOff val="0"/>
              <a:lumOff val="0"/>
              <a:alphaOff val="0"/>
              <a:shade val="70000"/>
              <a:satMod val="105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Trust in OVP/Internal LOC</a:t>
          </a:r>
          <a:endParaRPr lang="en-US" sz="1500" kern="1200" dirty="0"/>
        </a:p>
      </dsp:txBody>
      <dsp:txXfrm>
        <a:off x="3591414" y="4000539"/>
        <a:ext cx="1574526" cy="986099"/>
      </dsp:txXfrm>
    </dsp:sp>
    <dsp:sp modelId="{005737D3-AD5E-124F-911B-EFA376258AC0}">
      <dsp:nvSpPr>
        <dsp:cNvPr id="0" name=""/>
        <dsp:cNvSpPr/>
      </dsp:nvSpPr>
      <dsp:spPr>
        <a:xfrm>
          <a:off x="914707" y="546972"/>
          <a:ext cx="4363272" cy="4363272"/>
        </a:xfrm>
        <a:custGeom>
          <a:avLst/>
          <a:gdLst/>
          <a:ahLst/>
          <a:cxnLst/>
          <a:rect l="0" t="0" r="0" b="0"/>
          <a:pathLst>
            <a:path>
              <a:moveTo>
                <a:pt x="2614705" y="4319856"/>
              </a:moveTo>
              <a:arcTo wR="2181636" hR="2181636" stAng="4713021" swAng="137395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351A02D-69DA-C844-BFA7-1EA1287563AC}">
      <dsp:nvSpPr>
        <dsp:cNvPr id="0" name=""/>
        <dsp:cNvSpPr/>
      </dsp:nvSpPr>
      <dsp:spPr>
        <a:xfrm>
          <a:off x="973401" y="3947193"/>
          <a:ext cx="1681218" cy="1092791"/>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accent1">
              <a:hueOff val="0"/>
              <a:satOff val="0"/>
              <a:lumOff val="0"/>
              <a:alphaOff val="0"/>
              <a:shade val="70000"/>
              <a:satMod val="105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Experience &amp; Acceptance of Feelings/Others</a:t>
          </a:r>
          <a:endParaRPr lang="en-US" sz="1500" kern="1200" dirty="0"/>
        </a:p>
      </dsp:txBody>
      <dsp:txXfrm>
        <a:off x="1026747" y="4000539"/>
        <a:ext cx="1574526" cy="986099"/>
      </dsp:txXfrm>
    </dsp:sp>
    <dsp:sp modelId="{C4E8D59D-9522-F442-B131-2BF82D912C21}">
      <dsp:nvSpPr>
        <dsp:cNvPr id="0" name=""/>
        <dsp:cNvSpPr/>
      </dsp:nvSpPr>
      <dsp:spPr>
        <a:xfrm>
          <a:off x="914707" y="546972"/>
          <a:ext cx="4363272" cy="4363272"/>
        </a:xfrm>
        <a:custGeom>
          <a:avLst/>
          <a:gdLst/>
          <a:ahLst/>
          <a:cxnLst/>
          <a:rect l="0" t="0" r="0" b="0"/>
          <a:pathLst>
            <a:path>
              <a:moveTo>
                <a:pt x="364294" y="3388618"/>
              </a:moveTo>
              <a:arcTo wR="2181636" hR="2181636" stAng="8784599" swAng="2194852"/>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D417962-1B04-C747-AB38-257363B3A81A}">
      <dsp:nvSpPr>
        <dsp:cNvPr id="0" name=""/>
        <dsp:cNvSpPr/>
      </dsp:nvSpPr>
      <dsp:spPr>
        <a:xfrm>
          <a:off x="180875" y="1508050"/>
          <a:ext cx="1681218" cy="1092791"/>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accent1">
              <a:hueOff val="0"/>
              <a:satOff val="0"/>
              <a:lumOff val="0"/>
              <a:alphaOff val="0"/>
              <a:shade val="70000"/>
              <a:satMod val="105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Psychological Adjustment/Positive Self-Regard</a:t>
          </a:r>
          <a:endParaRPr lang="en-US" sz="1500" kern="1200" dirty="0"/>
        </a:p>
      </dsp:txBody>
      <dsp:txXfrm>
        <a:off x="234221" y="1561396"/>
        <a:ext cx="1574526" cy="986099"/>
      </dsp:txXfrm>
    </dsp:sp>
    <dsp:sp modelId="{9B0AD156-D34B-D941-BF80-AF2159BB97DA}">
      <dsp:nvSpPr>
        <dsp:cNvPr id="0" name=""/>
        <dsp:cNvSpPr/>
      </dsp:nvSpPr>
      <dsp:spPr>
        <a:xfrm>
          <a:off x="914707" y="546972"/>
          <a:ext cx="4363272" cy="4363272"/>
        </a:xfrm>
        <a:custGeom>
          <a:avLst/>
          <a:gdLst/>
          <a:ahLst/>
          <a:cxnLst/>
          <a:rect l="0" t="0" r="0" b="0"/>
          <a:pathLst>
            <a:path>
              <a:moveTo>
                <a:pt x="380412" y="950730"/>
              </a:moveTo>
              <a:arcTo wR="2181636" hR="2181636" stAng="12860857" swAng="1959649"/>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26825504"/>
            <a:ext cx="32921575" cy="6096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19" name="Rectangle 18"/>
          <p:cNvSpPr>
            <a:spLocks noChangeArrowheads="1"/>
          </p:cNvSpPr>
          <p:nvPr/>
        </p:nvSpPr>
        <p:spPr bwMode="white">
          <a:xfrm>
            <a:off x="32372882" y="12193"/>
            <a:ext cx="548693" cy="27435175"/>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18" name="Rectangle 17"/>
          <p:cNvSpPr>
            <a:spLocks noChangeArrowheads="1"/>
          </p:cNvSpPr>
          <p:nvPr/>
        </p:nvSpPr>
        <p:spPr bwMode="white">
          <a:xfrm>
            <a:off x="0" y="0"/>
            <a:ext cx="548693" cy="27435175"/>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16" name="Rectangle 15"/>
          <p:cNvSpPr>
            <a:spLocks noChangeArrowheads="1"/>
          </p:cNvSpPr>
          <p:nvPr/>
        </p:nvSpPr>
        <p:spPr bwMode="white">
          <a:xfrm>
            <a:off x="0" y="0"/>
            <a:ext cx="32921575" cy="10059564"/>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12" name="Rectangle 11"/>
          <p:cNvSpPr>
            <a:spLocks noChangeArrowheads="1"/>
          </p:cNvSpPr>
          <p:nvPr/>
        </p:nvSpPr>
        <p:spPr bwMode="auto">
          <a:xfrm>
            <a:off x="526745" y="25569585"/>
            <a:ext cx="31802241" cy="1238395"/>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9" name="Subtitle 8"/>
          <p:cNvSpPr>
            <a:spLocks noGrp="1"/>
          </p:cNvSpPr>
          <p:nvPr>
            <p:ph type="subTitle" idx="1"/>
          </p:nvPr>
        </p:nvSpPr>
        <p:spPr>
          <a:xfrm>
            <a:off x="4938236" y="11278905"/>
            <a:ext cx="23045103" cy="7011211"/>
          </a:xfrm>
        </p:spPr>
        <p:txBody>
          <a:bodyPr/>
          <a:lstStyle>
            <a:lvl1pPr marL="0" indent="0" algn="ctr">
              <a:buNone/>
              <a:defRPr sz="6000" b="1" cap="all" spc="943" baseline="0">
                <a:solidFill>
                  <a:schemeClr val="tx2"/>
                </a:solidFill>
              </a:defRPr>
            </a:lvl1pPr>
            <a:lvl2pPr marL="1724467" indent="0" algn="ctr">
              <a:buNone/>
            </a:lvl2pPr>
            <a:lvl3pPr marL="3448934" indent="0" algn="ctr">
              <a:buNone/>
            </a:lvl3pPr>
            <a:lvl4pPr marL="5173401" indent="0" algn="ctr">
              <a:buNone/>
            </a:lvl4pPr>
            <a:lvl5pPr marL="6897868" indent="0" algn="ctr">
              <a:buNone/>
            </a:lvl5pPr>
            <a:lvl6pPr marL="8622335" indent="0" algn="ctr">
              <a:buNone/>
            </a:lvl6pPr>
            <a:lvl7pPr marL="10346802" indent="0" algn="ctr">
              <a:buNone/>
            </a:lvl7pPr>
            <a:lvl8pPr marL="12071269" indent="0" algn="ctr">
              <a:buNone/>
            </a:lvl8pPr>
            <a:lvl9pPr marL="13795736" indent="0" algn="ctr">
              <a:buNone/>
            </a:lvl9pPr>
          </a:lstStyle>
          <a:p>
            <a:r>
              <a:rPr kumimoji="0" lang="en-CA" smtClean="0"/>
              <a:t>Click to edit Master subtitle style</a:t>
            </a:r>
            <a:endParaRPr kumimoji="0" lang="en-US"/>
          </a:p>
        </p:txBody>
      </p:sp>
      <p:sp>
        <p:nvSpPr>
          <p:cNvPr id="28" name="Date Placeholder 27"/>
          <p:cNvSpPr>
            <a:spLocks noGrp="1"/>
          </p:cNvSpPr>
          <p:nvPr>
            <p:ph type="dt" sz="half" idx="10"/>
          </p:nvPr>
        </p:nvSpPr>
        <p:spPr/>
        <p:txBody>
          <a:bodyPr/>
          <a:lstStyle/>
          <a:p>
            <a:fld id="{91423FC5-520A-467D-B0BE-51335AC87152}" type="datetimeFigureOut">
              <a:rPr lang="en-CA" smtClean="0"/>
              <a:pPr/>
              <a:t>07/07/16</a:t>
            </a:fld>
            <a:endParaRPr lang="en-CA"/>
          </a:p>
        </p:txBody>
      </p:sp>
      <p:sp>
        <p:nvSpPr>
          <p:cNvPr id="17" name="Footer Placeholder 16"/>
          <p:cNvSpPr>
            <a:spLocks noGrp="1"/>
          </p:cNvSpPr>
          <p:nvPr>
            <p:ph type="ftr" sz="quarter" idx="11"/>
          </p:nvPr>
        </p:nvSpPr>
        <p:spPr/>
        <p:txBody>
          <a:bodyPr/>
          <a:lstStyle/>
          <a:p>
            <a:endParaRPr lang="en-CA"/>
          </a:p>
        </p:txBody>
      </p:sp>
      <p:sp>
        <p:nvSpPr>
          <p:cNvPr id="7" name="Straight Connector 6"/>
          <p:cNvSpPr>
            <a:spLocks noChangeShapeType="1"/>
          </p:cNvSpPr>
          <p:nvPr/>
        </p:nvSpPr>
        <p:spPr bwMode="auto">
          <a:xfrm>
            <a:off x="559667" y="9681568"/>
            <a:ext cx="31802241"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344893" tIns="172447" rIns="344893" bIns="172447" anchor="ctr" compatLnSpc="1"/>
          <a:lstStyle/>
          <a:p>
            <a:endParaRPr kumimoji="0" lang="en-US"/>
          </a:p>
        </p:txBody>
      </p:sp>
      <p:sp>
        <p:nvSpPr>
          <p:cNvPr id="10" name="Rectangle 9"/>
          <p:cNvSpPr>
            <a:spLocks noChangeArrowheads="1"/>
          </p:cNvSpPr>
          <p:nvPr/>
        </p:nvSpPr>
        <p:spPr bwMode="auto">
          <a:xfrm>
            <a:off x="548693" y="609671"/>
            <a:ext cx="31802241" cy="26191447"/>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344893" tIns="172447" rIns="344893" bIns="172447" anchor="ctr" compatLnSpc="1"/>
          <a:lstStyle/>
          <a:p>
            <a:endParaRPr kumimoji="0" lang="en-US" dirty="0"/>
          </a:p>
        </p:txBody>
      </p:sp>
      <p:sp>
        <p:nvSpPr>
          <p:cNvPr id="13" name="Oval 12"/>
          <p:cNvSpPr/>
          <p:nvPr/>
        </p:nvSpPr>
        <p:spPr>
          <a:xfrm>
            <a:off x="15363402" y="8462227"/>
            <a:ext cx="2194772" cy="2438682"/>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344893" tIns="172447" rIns="344893" bIns="172447" anchor="ctr"/>
          <a:lstStyle/>
          <a:p>
            <a:pPr algn="ctr" eaLnBrk="1" latinLnBrk="0" hangingPunct="1"/>
            <a:endParaRPr kumimoji="0" lang="en-US"/>
          </a:p>
        </p:txBody>
      </p:sp>
      <p:sp>
        <p:nvSpPr>
          <p:cNvPr id="14" name="Oval 13"/>
          <p:cNvSpPr/>
          <p:nvPr/>
        </p:nvSpPr>
        <p:spPr>
          <a:xfrm>
            <a:off x="15703592" y="8840223"/>
            <a:ext cx="1514392" cy="1682691"/>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lIns="344893" tIns="172447" rIns="344893" bIns="172447" anchor="ctr"/>
          <a:lstStyle/>
          <a:p>
            <a:pPr algn="ctr" eaLnBrk="1" latinLnBrk="0" hangingPunct="1"/>
            <a:endParaRPr kumimoji="0" lang="en-US"/>
          </a:p>
        </p:txBody>
      </p:sp>
      <p:sp>
        <p:nvSpPr>
          <p:cNvPr id="29" name="Slide Number Placeholder 28"/>
          <p:cNvSpPr>
            <a:spLocks noGrp="1"/>
          </p:cNvSpPr>
          <p:nvPr>
            <p:ph type="sldNum" sz="quarter" idx="12"/>
          </p:nvPr>
        </p:nvSpPr>
        <p:spPr>
          <a:xfrm>
            <a:off x="15637748" y="8798820"/>
            <a:ext cx="1646079" cy="1765504"/>
          </a:xfrm>
        </p:spPr>
        <p:txBody>
          <a:bodyPr/>
          <a:lstStyle>
            <a:lvl1pPr>
              <a:defRPr>
                <a:solidFill>
                  <a:schemeClr val="accent3">
                    <a:shade val="75000"/>
                  </a:schemeClr>
                </a:solidFill>
              </a:defRPr>
            </a:lvl1pPr>
          </a:lstStyle>
          <a:p>
            <a:fld id="{188D14FD-57C9-41AB-A668-4F34C3BD5D05}" type="slidenum">
              <a:rPr lang="en-CA" smtClean="0"/>
              <a:pPr/>
              <a:t>‹#›</a:t>
            </a:fld>
            <a:endParaRPr lang="en-CA"/>
          </a:p>
        </p:txBody>
      </p:sp>
      <p:sp>
        <p:nvSpPr>
          <p:cNvPr id="8" name="Title 7"/>
          <p:cNvSpPr>
            <a:spLocks noGrp="1"/>
          </p:cNvSpPr>
          <p:nvPr>
            <p:ph type="ctrTitle"/>
          </p:nvPr>
        </p:nvSpPr>
        <p:spPr>
          <a:xfrm>
            <a:off x="2469118" y="1524177"/>
            <a:ext cx="27983339" cy="7011211"/>
          </a:xfrm>
        </p:spPr>
        <p:txBody>
          <a:bodyPr anchor="b"/>
          <a:lstStyle>
            <a:lvl1pPr>
              <a:defRPr sz="15800">
                <a:solidFill>
                  <a:schemeClr val="accent1"/>
                </a:solidFill>
              </a:defRPr>
            </a:lvl1pPr>
          </a:lstStyle>
          <a:p>
            <a:r>
              <a:rPr kumimoji="0" lang="en-CA"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CA" smtClean="0"/>
              <a:t>Click to edit Master title style</a:t>
            </a:r>
            <a:endParaRPr kumimoji="0" lang="en-US"/>
          </a:p>
        </p:txBody>
      </p:sp>
      <p:sp>
        <p:nvSpPr>
          <p:cNvPr id="4" name="Date Placeholder 3"/>
          <p:cNvSpPr>
            <a:spLocks noGrp="1"/>
          </p:cNvSpPr>
          <p:nvPr>
            <p:ph type="dt" sz="half" idx="10"/>
          </p:nvPr>
        </p:nvSpPr>
        <p:spPr/>
        <p:txBody>
          <a:bodyPr/>
          <a:lstStyle/>
          <a:p>
            <a:fld id="{91423FC5-520A-467D-B0BE-51335AC87152}" type="datetimeFigureOut">
              <a:rPr lang="en-CA" smtClean="0"/>
              <a:pPr/>
              <a:t>07/07/16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a:xfrm>
            <a:off x="15703591" y="4105965"/>
            <a:ext cx="1646079" cy="1765504"/>
          </a:xfrm>
        </p:spPr>
        <p:txBody>
          <a:bodyPr/>
          <a:lstStyle/>
          <a:p>
            <a:fld id="{188D14FD-57C9-41AB-A668-4F34C3BD5D05}" type="slidenum">
              <a:rPr lang="en-CA" smtClean="0"/>
              <a:pPr/>
              <a:t>‹#›</a:t>
            </a:fld>
            <a:endParaRPr lang="en-CA"/>
          </a:p>
        </p:txBody>
      </p:sp>
      <p:sp>
        <p:nvSpPr>
          <p:cNvPr id="8" name="Content Placeholder 7"/>
          <p:cNvSpPr>
            <a:spLocks noGrp="1"/>
          </p:cNvSpPr>
          <p:nvPr>
            <p:ph sz="quarter" idx="1"/>
          </p:nvPr>
        </p:nvSpPr>
        <p:spPr>
          <a:xfrm>
            <a:off x="1086412" y="6108899"/>
            <a:ext cx="30617065" cy="18290117"/>
          </a:xfrm>
        </p:spPr>
        <p:txBody>
          <a:body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548693" cy="27435175"/>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15" name="Rectangle 14"/>
          <p:cNvSpPr>
            <a:spLocks noChangeArrowheads="1"/>
          </p:cNvSpPr>
          <p:nvPr/>
        </p:nvSpPr>
        <p:spPr bwMode="white">
          <a:xfrm>
            <a:off x="0" y="26825504"/>
            <a:ext cx="32921575" cy="6096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16" name="Rectangle 15"/>
          <p:cNvSpPr>
            <a:spLocks noChangeArrowheads="1"/>
          </p:cNvSpPr>
          <p:nvPr/>
        </p:nvSpPr>
        <p:spPr bwMode="white">
          <a:xfrm>
            <a:off x="0" y="0"/>
            <a:ext cx="32921575" cy="6096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18" name="Rectangle 17"/>
          <p:cNvSpPr>
            <a:spLocks noChangeArrowheads="1"/>
          </p:cNvSpPr>
          <p:nvPr/>
        </p:nvSpPr>
        <p:spPr bwMode="white">
          <a:xfrm>
            <a:off x="32372882" y="76209"/>
            <a:ext cx="548693" cy="27435175"/>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19" name="Rectangle 18"/>
          <p:cNvSpPr>
            <a:spLocks noChangeArrowheads="1"/>
          </p:cNvSpPr>
          <p:nvPr/>
        </p:nvSpPr>
        <p:spPr bwMode="white">
          <a:xfrm>
            <a:off x="548693" y="9145058"/>
            <a:ext cx="31802241" cy="121934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12" name="Rectangle 11"/>
          <p:cNvSpPr>
            <a:spLocks noChangeArrowheads="1"/>
          </p:cNvSpPr>
          <p:nvPr/>
        </p:nvSpPr>
        <p:spPr bwMode="auto">
          <a:xfrm>
            <a:off x="559667" y="569474"/>
            <a:ext cx="31802241" cy="8559775"/>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3" name="Text Placeholder 2"/>
          <p:cNvSpPr>
            <a:spLocks noGrp="1"/>
          </p:cNvSpPr>
          <p:nvPr>
            <p:ph type="body" idx="1"/>
          </p:nvPr>
        </p:nvSpPr>
        <p:spPr>
          <a:xfrm>
            <a:off x="4926809" y="10974072"/>
            <a:ext cx="23330876" cy="6693675"/>
          </a:xfrm>
        </p:spPr>
        <p:txBody>
          <a:bodyPr anchor="t"/>
          <a:lstStyle>
            <a:lvl1pPr marL="0" indent="0" algn="ctr">
              <a:buNone/>
              <a:defRPr sz="6000" b="1" cap="all" spc="943" baseline="0">
                <a:solidFill>
                  <a:schemeClr val="tx2"/>
                </a:solidFill>
              </a:defRPr>
            </a:lvl1pPr>
            <a:lvl2pPr>
              <a:buNone/>
              <a:defRPr sz="6800">
                <a:solidFill>
                  <a:schemeClr val="tx1">
                    <a:tint val="75000"/>
                  </a:schemeClr>
                </a:solidFill>
              </a:defRPr>
            </a:lvl2pPr>
            <a:lvl3pPr>
              <a:buNone/>
              <a:defRPr sz="6000">
                <a:solidFill>
                  <a:schemeClr val="tx1">
                    <a:tint val="75000"/>
                  </a:schemeClr>
                </a:solidFill>
              </a:defRPr>
            </a:lvl3pPr>
            <a:lvl4pPr>
              <a:buNone/>
              <a:defRPr sz="5300">
                <a:solidFill>
                  <a:schemeClr val="tx1">
                    <a:tint val="75000"/>
                  </a:schemeClr>
                </a:solidFill>
              </a:defRPr>
            </a:lvl4pPr>
            <a:lvl5pPr>
              <a:buNone/>
              <a:defRPr sz="5300">
                <a:solidFill>
                  <a:schemeClr val="tx1">
                    <a:tint val="75000"/>
                  </a:schemeClr>
                </a:solidFill>
              </a:defRPr>
            </a:lvl5pPr>
          </a:lstStyle>
          <a:p>
            <a:pPr lvl="0" eaLnBrk="1" latinLnBrk="0" hangingPunct="1"/>
            <a:r>
              <a:rPr kumimoji="0" lang="en-CA" smtClean="0"/>
              <a:t>Click to edit Master text styles</a:t>
            </a:r>
          </a:p>
        </p:txBody>
      </p:sp>
      <p:sp>
        <p:nvSpPr>
          <p:cNvPr id="13" name="Rectangle 12"/>
          <p:cNvSpPr>
            <a:spLocks noChangeArrowheads="1"/>
          </p:cNvSpPr>
          <p:nvPr/>
        </p:nvSpPr>
        <p:spPr bwMode="auto">
          <a:xfrm>
            <a:off x="526745" y="25569585"/>
            <a:ext cx="31802241" cy="1238395"/>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14" name="Rectangle 13"/>
          <p:cNvSpPr>
            <a:spLocks noChangeArrowheads="1"/>
          </p:cNvSpPr>
          <p:nvPr/>
        </p:nvSpPr>
        <p:spPr bwMode="auto">
          <a:xfrm>
            <a:off x="548693" y="609671"/>
            <a:ext cx="31802241" cy="26191447"/>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344893" tIns="172447" rIns="344893" bIns="172447" anchor="ctr" compatLnSpc="1"/>
          <a:lstStyle/>
          <a:p>
            <a:endParaRPr kumimoji="0" lang="en-US" dirty="0"/>
          </a:p>
        </p:txBody>
      </p:sp>
      <p:sp>
        <p:nvSpPr>
          <p:cNvPr id="5" name="Footer Placeholder 4"/>
          <p:cNvSpPr>
            <a:spLocks noGrp="1"/>
          </p:cNvSpPr>
          <p:nvPr>
            <p:ph type="ftr" sz="quarter" idx="11"/>
          </p:nvPr>
        </p:nvSpPr>
        <p:spPr/>
        <p:txBody>
          <a:bodyPr/>
          <a:lstStyle/>
          <a:p>
            <a:endParaRPr lang="en-CA"/>
          </a:p>
        </p:txBody>
      </p:sp>
      <p:sp>
        <p:nvSpPr>
          <p:cNvPr id="4" name="Date Placeholder 3"/>
          <p:cNvSpPr>
            <a:spLocks noGrp="1"/>
          </p:cNvSpPr>
          <p:nvPr>
            <p:ph type="dt" sz="half" idx="10"/>
          </p:nvPr>
        </p:nvSpPr>
        <p:spPr/>
        <p:txBody>
          <a:bodyPr/>
          <a:lstStyle/>
          <a:p>
            <a:fld id="{91423FC5-520A-467D-B0BE-51335AC87152}" type="datetimeFigureOut">
              <a:rPr lang="en-CA" smtClean="0"/>
              <a:pPr/>
              <a:t>07/07/16</a:t>
            </a:fld>
            <a:endParaRPr lang="en-CA"/>
          </a:p>
        </p:txBody>
      </p:sp>
      <p:sp>
        <p:nvSpPr>
          <p:cNvPr id="8" name="Straight Connector 7"/>
          <p:cNvSpPr>
            <a:spLocks noChangeShapeType="1"/>
          </p:cNvSpPr>
          <p:nvPr/>
        </p:nvSpPr>
        <p:spPr bwMode="auto">
          <a:xfrm>
            <a:off x="548693" y="9754729"/>
            <a:ext cx="31802241"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344893" tIns="172447" rIns="344893" bIns="172447" anchor="ctr" compatLnSpc="1"/>
          <a:lstStyle/>
          <a:p>
            <a:endParaRPr kumimoji="0" lang="en-US"/>
          </a:p>
        </p:txBody>
      </p:sp>
      <p:sp>
        <p:nvSpPr>
          <p:cNvPr id="10" name="Oval 9"/>
          <p:cNvSpPr/>
          <p:nvPr/>
        </p:nvSpPr>
        <p:spPr>
          <a:xfrm>
            <a:off x="15363402" y="8462227"/>
            <a:ext cx="2194772" cy="2438682"/>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344893" tIns="172447" rIns="344893" bIns="172447" anchor="ctr"/>
          <a:lstStyle/>
          <a:p>
            <a:pPr algn="ctr" eaLnBrk="1" latinLnBrk="0" hangingPunct="1"/>
            <a:endParaRPr kumimoji="0" lang="en-US"/>
          </a:p>
        </p:txBody>
      </p:sp>
      <p:sp>
        <p:nvSpPr>
          <p:cNvPr id="11" name="Oval 10"/>
          <p:cNvSpPr/>
          <p:nvPr/>
        </p:nvSpPr>
        <p:spPr>
          <a:xfrm>
            <a:off x="15703592" y="8840223"/>
            <a:ext cx="1514392" cy="1682691"/>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lIns="344893" tIns="172447" rIns="344893" bIns="172447" anchor="ctr"/>
          <a:lstStyle/>
          <a:p>
            <a:pPr algn="ctr" eaLnBrk="1" latinLnBrk="0" hangingPunct="1"/>
            <a:endParaRPr kumimoji="0" lang="en-US"/>
          </a:p>
        </p:txBody>
      </p:sp>
      <p:sp>
        <p:nvSpPr>
          <p:cNvPr id="6" name="Slide Number Placeholder 5"/>
          <p:cNvSpPr>
            <a:spLocks noGrp="1"/>
          </p:cNvSpPr>
          <p:nvPr>
            <p:ph type="sldNum" sz="quarter" idx="12"/>
          </p:nvPr>
        </p:nvSpPr>
        <p:spPr>
          <a:xfrm>
            <a:off x="15637748" y="8798820"/>
            <a:ext cx="1646079" cy="1765504"/>
          </a:xfrm>
        </p:spPr>
        <p:txBody>
          <a:bodyPr/>
          <a:lstStyle>
            <a:lvl1pPr>
              <a:defRPr>
                <a:solidFill>
                  <a:schemeClr val="accent3">
                    <a:shade val="75000"/>
                  </a:schemeClr>
                </a:solidFill>
              </a:defRPr>
            </a:lvl1pPr>
          </a:lstStyle>
          <a:p>
            <a:fld id="{188D14FD-57C9-41AB-A668-4F34C3BD5D05}" type="slidenum">
              <a:rPr lang="en-CA" smtClean="0"/>
              <a:pPr/>
              <a:t>‹#›</a:t>
            </a:fld>
            <a:endParaRPr lang="en-CA"/>
          </a:p>
        </p:txBody>
      </p:sp>
      <p:sp>
        <p:nvSpPr>
          <p:cNvPr id="2" name="Title 1"/>
          <p:cNvSpPr>
            <a:spLocks noGrp="1"/>
          </p:cNvSpPr>
          <p:nvPr>
            <p:ph type="title"/>
          </p:nvPr>
        </p:nvSpPr>
        <p:spPr>
          <a:xfrm>
            <a:off x="2600577" y="2133847"/>
            <a:ext cx="27983339" cy="6096706"/>
          </a:xfrm>
        </p:spPr>
        <p:txBody>
          <a:bodyPr anchor="b"/>
          <a:lstStyle>
            <a:lvl1pPr algn="ctr">
              <a:buNone/>
              <a:defRPr sz="15800" b="0" cap="none" baseline="0">
                <a:solidFill>
                  <a:srgbClr val="FFFFFF"/>
                </a:solidFill>
              </a:defRPr>
            </a:lvl1pPr>
          </a:lstStyle>
          <a:p>
            <a:r>
              <a:rPr kumimoji="0" lang="en-CA"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86412" y="914506"/>
            <a:ext cx="30726803" cy="3036159"/>
          </a:xfrm>
        </p:spPr>
        <p:txBody>
          <a:bodyPr/>
          <a:lstStyle/>
          <a:p>
            <a:r>
              <a:rPr kumimoji="0" lang="en-CA" smtClean="0"/>
              <a:t>Click to edit Master title style</a:t>
            </a:r>
            <a:endParaRPr kumimoji="0" lang="en-US"/>
          </a:p>
        </p:txBody>
      </p:sp>
      <p:sp>
        <p:nvSpPr>
          <p:cNvPr id="5" name="Date Placeholder 4"/>
          <p:cNvSpPr>
            <a:spLocks noGrp="1"/>
          </p:cNvSpPr>
          <p:nvPr>
            <p:ph type="dt" sz="half" idx="10"/>
          </p:nvPr>
        </p:nvSpPr>
        <p:spPr>
          <a:xfrm>
            <a:off x="20850331" y="25642744"/>
            <a:ext cx="10962884" cy="1463209"/>
          </a:xfrm>
        </p:spPr>
        <p:txBody>
          <a:bodyPr/>
          <a:lstStyle/>
          <a:p>
            <a:fld id="{91423FC5-520A-467D-B0BE-51335AC87152}" type="datetimeFigureOut">
              <a:rPr lang="en-CA" smtClean="0"/>
              <a:pPr/>
              <a:t>07/07/16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88D14FD-57C9-41AB-A668-4F34C3BD5D05}" type="slidenum">
              <a:rPr lang="en-CA" smtClean="0"/>
              <a:pPr/>
              <a:t>‹#›</a:t>
            </a:fld>
            <a:endParaRPr lang="en-CA"/>
          </a:p>
        </p:txBody>
      </p:sp>
      <p:sp>
        <p:nvSpPr>
          <p:cNvPr id="8" name="Straight Connector 7"/>
          <p:cNvSpPr>
            <a:spLocks noChangeShapeType="1"/>
          </p:cNvSpPr>
          <p:nvPr/>
        </p:nvSpPr>
        <p:spPr bwMode="auto">
          <a:xfrm flipV="1">
            <a:off x="16428674" y="6303340"/>
            <a:ext cx="32119" cy="19280459"/>
          </a:xfrm>
          <a:prstGeom prst="line">
            <a:avLst/>
          </a:prstGeom>
          <a:noFill/>
          <a:ln w="9525" cap="flat" cmpd="sng" algn="ctr">
            <a:solidFill>
              <a:schemeClr val="tx2"/>
            </a:solidFill>
            <a:prstDash val="sysDash"/>
            <a:round/>
            <a:headEnd type="none" w="med" len="med"/>
            <a:tailEnd type="none" w="med" len="med"/>
          </a:ln>
          <a:effectLst/>
        </p:spPr>
        <p:txBody>
          <a:bodyPr vert="horz" wrap="none" lIns="344893" tIns="172447" rIns="344893" bIns="172447" anchor="ctr" compatLnSpc="1"/>
          <a:lstStyle/>
          <a:p>
            <a:endParaRPr kumimoji="0" lang="en-US"/>
          </a:p>
        </p:txBody>
      </p:sp>
      <p:sp>
        <p:nvSpPr>
          <p:cNvPr id="10" name="Content Placeholder 9"/>
          <p:cNvSpPr>
            <a:spLocks noGrp="1"/>
          </p:cNvSpPr>
          <p:nvPr>
            <p:ph sz="half" idx="1"/>
          </p:nvPr>
        </p:nvSpPr>
        <p:spPr>
          <a:xfrm>
            <a:off x="1086412" y="5487035"/>
            <a:ext cx="14540362" cy="18729079"/>
          </a:xfrm>
        </p:spPr>
        <p:txBody>
          <a:bodyPr/>
          <a:lstStyle>
            <a:lvl1pPr>
              <a:defRPr sz="9400"/>
            </a:lvl1p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12" name="Content Placeholder 11"/>
          <p:cNvSpPr>
            <a:spLocks noGrp="1"/>
          </p:cNvSpPr>
          <p:nvPr>
            <p:ph sz="half" idx="2"/>
          </p:nvPr>
        </p:nvSpPr>
        <p:spPr>
          <a:xfrm>
            <a:off x="17283827" y="5487035"/>
            <a:ext cx="14540362" cy="18729079"/>
          </a:xfrm>
        </p:spPr>
        <p:txBody>
          <a:bodyPr/>
          <a:lstStyle>
            <a:lvl1pPr>
              <a:defRPr sz="9400"/>
            </a:lvl1p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16460788" y="8802119"/>
            <a:ext cx="0" cy="16753747"/>
          </a:xfrm>
          <a:prstGeom prst="line">
            <a:avLst/>
          </a:prstGeom>
          <a:noFill/>
          <a:ln w="9525" cap="flat" cmpd="sng" algn="ctr">
            <a:solidFill>
              <a:schemeClr val="tx2"/>
            </a:solidFill>
            <a:prstDash val="sysDash"/>
            <a:round/>
            <a:headEnd type="none" w="med" len="med"/>
            <a:tailEnd type="none" w="med" len="med"/>
          </a:ln>
          <a:effectLst/>
        </p:spPr>
        <p:txBody>
          <a:bodyPr vert="horz" wrap="none" lIns="344893" tIns="172447" rIns="344893" bIns="172447" anchor="ctr" compatLnSpc="1"/>
          <a:lstStyle/>
          <a:p>
            <a:endParaRPr kumimoji="0" lang="en-US"/>
          </a:p>
        </p:txBody>
      </p:sp>
      <p:sp>
        <p:nvSpPr>
          <p:cNvPr id="20" name="Rectangle 19"/>
          <p:cNvSpPr>
            <a:spLocks noChangeArrowheads="1"/>
          </p:cNvSpPr>
          <p:nvPr/>
        </p:nvSpPr>
        <p:spPr bwMode="white">
          <a:xfrm>
            <a:off x="0" y="0"/>
            <a:ext cx="32921575" cy="579187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19" name="Rectangle 18"/>
          <p:cNvSpPr>
            <a:spLocks noChangeArrowheads="1"/>
          </p:cNvSpPr>
          <p:nvPr/>
        </p:nvSpPr>
        <p:spPr bwMode="white">
          <a:xfrm>
            <a:off x="0" y="26825504"/>
            <a:ext cx="32921575" cy="6096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21" name="Rectangle 20"/>
          <p:cNvSpPr>
            <a:spLocks noChangeArrowheads="1"/>
          </p:cNvSpPr>
          <p:nvPr/>
        </p:nvSpPr>
        <p:spPr bwMode="white">
          <a:xfrm>
            <a:off x="0" y="0"/>
            <a:ext cx="548693" cy="27435175"/>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22" name="Rectangle 21"/>
          <p:cNvSpPr>
            <a:spLocks noChangeArrowheads="1"/>
          </p:cNvSpPr>
          <p:nvPr/>
        </p:nvSpPr>
        <p:spPr bwMode="white">
          <a:xfrm>
            <a:off x="32372882" y="0"/>
            <a:ext cx="548693" cy="27435175"/>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11" name="Rectangle 10"/>
          <p:cNvSpPr/>
          <p:nvPr/>
        </p:nvSpPr>
        <p:spPr>
          <a:xfrm>
            <a:off x="548693" y="5487035"/>
            <a:ext cx="31802241" cy="3658023"/>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344893" tIns="172447" rIns="344893" bIns="172447" anchor="ctr"/>
          <a:lstStyle/>
          <a:p>
            <a:pPr algn="ctr" eaLnBrk="1" latinLnBrk="0" hangingPunct="1"/>
            <a:endParaRPr kumimoji="0" lang="en-US"/>
          </a:p>
        </p:txBody>
      </p:sp>
      <p:sp>
        <p:nvSpPr>
          <p:cNvPr id="13" name="Rectangle 12"/>
          <p:cNvSpPr>
            <a:spLocks noChangeArrowheads="1"/>
          </p:cNvSpPr>
          <p:nvPr/>
        </p:nvSpPr>
        <p:spPr bwMode="auto">
          <a:xfrm>
            <a:off x="525374" y="25569583"/>
            <a:ext cx="31802241" cy="1243728"/>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3" name="Text Placeholder 2"/>
          <p:cNvSpPr>
            <a:spLocks noGrp="1"/>
          </p:cNvSpPr>
          <p:nvPr>
            <p:ph type="body" idx="1"/>
          </p:nvPr>
        </p:nvSpPr>
        <p:spPr>
          <a:xfrm>
            <a:off x="1086412" y="6096706"/>
            <a:ext cx="14546080" cy="2932235"/>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8300" b="1" dirty="0" smtClean="0">
                <a:solidFill>
                  <a:srgbClr val="FFFFFF"/>
                </a:solidFill>
              </a:defRPr>
            </a:lvl1pPr>
            <a:lvl2pPr>
              <a:buNone/>
              <a:defRPr sz="7500" b="1"/>
            </a:lvl2pPr>
            <a:lvl3pPr>
              <a:buNone/>
              <a:defRPr sz="6800" b="1"/>
            </a:lvl3pPr>
            <a:lvl4pPr>
              <a:buNone/>
              <a:defRPr sz="6000" b="1"/>
            </a:lvl4pPr>
            <a:lvl5pPr>
              <a:buNone/>
              <a:defRPr sz="6000" b="1"/>
            </a:lvl5pPr>
          </a:lstStyle>
          <a:p>
            <a:pPr lvl="0" eaLnBrk="1" latinLnBrk="0" hangingPunct="1"/>
            <a:r>
              <a:rPr kumimoji="0" lang="en-CA" smtClean="0"/>
              <a:t>Click to edit Master text styles</a:t>
            </a:r>
          </a:p>
        </p:txBody>
      </p:sp>
      <p:sp>
        <p:nvSpPr>
          <p:cNvPr id="4" name="Text Placeholder 3"/>
          <p:cNvSpPr>
            <a:spLocks noGrp="1"/>
          </p:cNvSpPr>
          <p:nvPr>
            <p:ph type="body" sz="half" idx="3"/>
          </p:nvPr>
        </p:nvSpPr>
        <p:spPr>
          <a:xfrm>
            <a:off x="17250454" y="6096705"/>
            <a:ext cx="14551793" cy="2926419"/>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8300" b="1"/>
            </a:lvl1pPr>
            <a:lvl2pPr>
              <a:buNone/>
              <a:defRPr sz="7500" b="1"/>
            </a:lvl2pPr>
            <a:lvl3pPr>
              <a:buNone/>
              <a:defRPr sz="6800" b="1"/>
            </a:lvl3pPr>
            <a:lvl4pPr>
              <a:buNone/>
              <a:defRPr sz="6000" b="1"/>
            </a:lvl4pPr>
            <a:lvl5pPr>
              <a:buNone/>
              <a:defRPr sz="6000" b="1"/>
            </a:lvl5pPr>
          </a:lstStyle>
          <a:p>
            <a:pPr lvl="0" eaLnBrk="1" latinLnBrk="0" hangingPunct="1"/>
            <a:r>
              <a:rPr kumimoji="0" lang="en-CA" smtClean="0"/>
              <a:t>Click to edit Master text styles</a:t>
            </a:r>
          </a:p>
        </p:txBody>
      </p:sp>
      <p:sp>
        <p:nvSpPr>
          <p:cNvPr id="7" name="Date Placeholder 6"/>
          <p:cNvSpPr>
            <a:spLocks noGrp="1"/>
          </p:cNvSpPr>
          <p:nvPr>
            <p:ph type="dt" sz="half" idx="10"/>
          </p:nvPr>
        </p:nvSpPr>
        <p:spPr/>
        <p:txBody>
          <a:bodyPr/>
          <a:lstStyle/>
          <a:p>
            <a:fld id="{91423FC5-520A-467D-B0BE-51335AC87152}" type="datetimeFigureOut">
              <a:rPr lang="en-CA" smtClean="0"/>
              <a:pPr/>
              <a:t>07/07/16</a:t>
            </a:fld>
            <a:endParaRPr lang="en-CA"/>
          </a:p>
        </p:txBody>
      </p:sp>
      <p:sp>
        <p:nvSpPr>
          <p:cNvPr id="8" name="Footer Placeholder 7"/>
          <p:cNvSpPr>
            <a:spLocks noGrp="1"/>
          </p:cNvSpPr>
          <p:nvPr>
            <p:ph type="ftr" sz="quarter" idx="11"/>
          </p:nvPr>
        </p:nvSpPr>
        <p:spPr>
          <a:xfrm>
            <a:off x="1097386" y="25642744"/>
            <a:ext cx="12894284" cy="1463209"/>
          </a:xfrm>
        </p:spPr>
        <p:txBody>
          <a:bodyPr/>
          <a:lstStyle/>
          <a:p>
            <a:endParaRPr lang="en-CA"/>
          </a:p>
        </p:txBody>
      </p:sp>
      <p:sp>
        <p:nvSpPr>
          <p:cNvPr id="15" name="Straight Connector 14"/>
          <p:cNvSpPr>
            <a:spLocks noChangeShapeType="1"/>
          </p:cNvSpPr>
          <p:nvPr/>
        </p:nvSpPr>
        <p:spPr bwMode="auto">
          <a:xfrm>
            <a:off x="548693" y="5121233"/>
            <a:ext cx="31802241"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344893" tIns="172447" rIns="344893" bIns="172447" anchor="ctr" compatLnSpc="1"/>
          <a:lstStyle/>
          <a:p>
            <a:endParaRPr kumimoji="0" lang="en-US"/>
          </a:p>
        </p:txBody>
      </p:sp>
      <p:sp>
        <p:nvSpPr>
          <p:cNvPr id="18" name="Rectangle 17"/>
          <p:cNvSpPr>
            <a:spLocks noChangeArrowheads="1"/>
          </p:cNvSpPr>
          <p:nvPr/>
        </p:nvSpPr>
        <p:spPr bwMode="auto">
          <a:xfrm>
            <a:off x="548693" y="621864"/>
            <a:ext cx="31802241" cy="26191447"/>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344893" tIns="172447" rIns="344893" bIns="172447" anchor="ctr" compatLnSpc="1"/>
          <a:lstStyle/>
          <a:p>
            <a:endParaRPr kumimoji="0" lang="en-US" dirty="0"/>
          </a:p>
        </p:txBody>
      </p:sp>
      <p:sp>
        <p:nvSpPr>
          <p:cNvPr id="24" name="Content Placeholder 23"/>
          <p:cNvSpPr>
            <a:spLocks noGrp="1"/>
          </p:cNvSpPr>
          <p:nvPr>
            <p:ph sz="quarter" idx="2"/>
          </p:nvPr>
        </p:nvSpPr>
        <p:spPr>
          <a:xfrm>
            <a:off x="1086412" y="9886676"/>
            <a:ext cx="14551336" cy="15275384"/>
          </a:xfrm>
        </p:spPr>
        <p:txBody>
          <a:body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26" name="Content Placeholder 25"/>
          <p:cNvSpPr>
            <a:spLocks noGrp="1"/>
          </p:cNvSpPr>
          <p:nvPr>
            <p:ph sz="quarter" idx="4"/>
          </p:nvPr>
        </p:nvSpPr>
        <p:spPr>
          <a:xfrm>
            <a:off x="17283827" y="9886676"/>
            <a:ext cx="14540362" cy="15290538"/>
          </a:xfrm>
        </p:spPr>
        <p:txBody>
          <a:body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25" name="Oval 24"/>
          <p:cNvSpPr/>
          <p:nvPr/>
        </p:nvSpPr>
        <p:spPr>
          <a:xfrm>
            <a:off x="15363402" y="3824587"/>
            <a:ext cx="2194772" cy="2438682"/>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344893" tIns="172447" rIns="344893" bIns="172447" anchor="ctr"/>
          <a:lstStyle/>
          <a:p>
            <a:pPr algn="ctr" eaLnBrk="1" latinLnBrk="0" hangingPunct="1"/>
            <a:endParaRPr kumimoji="0" lang="en-US"/>
          </a:p>
        </p:txBody>
      </p:sp>
      <p:sp>
        <p:nvSpPr>
          <p:cNvPr id="27" name="Oval 26"/>
          <p:cNvSpPr/>
          <p:nvPr/>
        </p:nvSpPr>
        <p:spPr>
          <a:xfrm>
            <a:off x="15703592" y="4202582"/>
            <a:ext cx="1514392" cy="1682691"/>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lIns="344893" tIns="172447" rIns="344893" bIns="172447" anchor="ctr"/>
          <a:lstStyle/>
          <a:p>
            <a:pPr algn="ctr" eaLnBrk="1" latinLnBrk="0" hangingPunct="1"/>
            <a:endParaRPr kumimoji="0" lang="en-US"/>
          </a:p>
        </p:txBody>
      </p:sp>
      <p:sp>
        <p:nvSpPr>
          <p:cNvPr id="9" name="Slide Number Placeholder 8"/>
          <p:cNvSpPr>
            <a:spLocks noGrp="1"/>
          </p:cNvSpPr>
          <p:nvPr>
            <p:ph type="sldNum" sz="quarter" idx="12"/>
          </p:nvPr>
        </p:nvSpPr>
        <p:spPr>
          <a:xfrm>
            <a:off x="15637748" y="4170149"/>
            <a:ext cx="1646079" cy="1765504"/>
          </a:xfrm>
        </p:spPr>
        <p:txBody>
          <a:bodyPr/>
          <a:lstStyle>
            <a:lvl1pPr algn="ctr">
              <a:defRPr/>
            </a:lvl1pPr>
          </a:lstStyle>
          <a:p>
            <a:fld id="{188D14FD-57C9-41AB-A668-4F34C3BD5D05}" type="slidenum">
              <a:rPr lang="en-CA" smtClean="0"/>
              <a:pPr/>
              <a:t>‹#›</a:t>
            </a:fld>
            <a:endParaRPr lang="en-CA"/>
          </a:p>
        </p:txBody>
      </p:sp>
      <p:sp>
        <p:nvSpPr>
          <p:cNvPr id="23" name="Title 22"/>
          <p:cNvSpPr>
            <a:spLocks noGrp="1"/>
          </p:cNvSpPr>
          <p:nvPr>
            <p:ph type="title"/>
          </p:nvPr>
        </p:nvSpPr>
        <p:spPr/>
        <p:txBody>
          <a:bodyPr rtlCol="0" anchor="b" anchorCtr="0"/>
          <a:lstStyle/>
          <a:p>
            <a:r>
              <a:rPr kumimoji="0" lang="en-CA"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CA" smtClean="0"/>
              <a:t>Click to edit Master title style</a:t>
            </a:r>
            <a:endParaRPr kumimoji="0" lang="en-US"/>
          </a:p>
        </p:txBody>
      </p:sp>
      <p:sp>
        <p:nvSpPr>
          <p:cNvPr id="3" name="Date Placeholder 2"/>
          <p:cNvSpPr>
            <a:spLocks noGrp="1"/>
          </p:cNvSpPr>
          <p:nvPr>
            <p:ph type="dt" sz="half" idx="10"/>
          </p:nvPr>
        </p:nvSpPr>
        <p:spPr/>
        <p:txBody>
          <a:bodyPr/>
          <a:lstStyle/>
          <a:p>
            <a:fld id="{91423FC5-520A-467D-B0BE-51335AC87152}" type="datetimeFigureOut">
              <a:rPr lang="en-CA" smtClean="0"/>
              <a:pPr/>
              <a:t>07/07/16</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a:xfrm>
            <a:off x="15637748" y="4144562"/>
            <a:ext cx="1646079" cy="1765504"/>
          </a:xfrm>
        </p:spPr>
        <p:txBody>
          <a:bodyPr/>
          <a:lstStyle/>
          <a:p>
            <a:fld id="{188D14FD-57C9-41AB-A668-4F34C3BD5D05}"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26825504"/>
            <a:ext cx="32921575" cy="6096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8" name="Rectangle 7"/>
          <p:cNvSpPr>
            <a:spLocks noChangeArrowheads="1"/>
          </p:cNvSpPr>
          <p:nvPr/>
        </p:nvSpPr>
        <p:spPr bwMode="white">
          <a:xfrm>
            <a:off x="0" y="0"/>
            <a:ext cx="32921575" cy="621864"/>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10" name="Rectangle 9"/>
          <p:cNvSpPr>
            <a:spLocks noChangeArrowheads="1"/>
          </p:cNvSpPr>
          <p:nvPr/>
        </p:nvSpPr>
        <p:spPr bwMode="white">
          <a:xfrm>
            <a:off x="32372882" y="0"/>
            <a:ext cx="548693" cy="27435175"/>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9" name="Rectangle 8"/>
          <p:cNvSpPr>
            <a:spLocks noChangeArrowheads="1"/>
          </p:cNvSpPr>
          <p:nvPr/>
        </p:nvSpPr>
        <p:spPr bwMode="white">
          <a:xfrm>
            <a:off x="0" y="0"/>
            <a:ext cx="548693" cy="27435175"/>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5" name="Rectangle 4"/>
          <p:cNvSpPr>
            <a:spLocks noChangeArrowheads="1"/>
          </p:cNvSpPr>
          <p:nvPr/>
        </p:nvSpPr>
        <p:spPr bwMode="auto">
          <a:xfrm>
            <a:off x="526745" y="25569585"/>
            <a:ext cx="31802241" cy="1238395"/>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6" name="Rectangle 5"/>
          <p:cNvSpPr>
            <a:spLocks noChangeArrowheads="1"/>
          </p:cNvSpPr>
          <p:nvPr/>
        </p:nvSpPr>
        <p:spPr bwMode="auto">
          <a:xfrm>
            <a:off x="548693" y="634057"/>
            <a:ext cx="31802241" cy="26191447"/>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344893" tIns="172447" rIns="344893" bIns="172447" anchor="ctr" compatLnSpc="1"/>
          <a:lstStyle/>
          <a:p>
            <a:endParaRPr kumimoji="0" lang="en-US" dirty="0"/>
          </a:p>
        </p:txBody>
      </p:sp>
      <p:sp>
        <p:nvSpPr>
          <p:cNvPr id="2" name="Date Placeholder 1"/>
          <p:cNvSpPr>
            <a:spLocks noGrp="1"/>
          </p:cNvSpPr>
          <p:nvPr>
            <p:ph type="dt" sz="half" idx="10"/>
          </p:nvPr>
        </p:nvSpPr>
        <p:spPr/>
        <p:txBody>
          <a:bodyPr/>
          <a:lstStyle/>
          <a:p>
            <a:fld id="{91423FC5-520A-467D-B0BE-51335AC87152}" type="datetimeFigureOut">
              <a:rPr lang="en-CA" smtClean="0"/>
              <a:pPr/>
              <a:t>07/07/16</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a:xfrm>
            <a:off x="15363402" y="25301328"/>
            <a:ext cx="2194772" cy="1765500"/>
          </a:xfrm>
        </p:spPr>
        <p:txBody>
          <a:bodyPr/>
          <a:lstStyle>
            <a:lvl1pPr>
              <a:defRPr>
                <a:solidFill>
                  <a:srgbClr val="FFFFFF"/>
                </a:solidFill>
              </a:defRPr>
            </a:lvl1pPr>
          </a:lstStyle>
          <a:p>
            <a:fld id="{188D14FD-57C9-41AB-A668-4F34C3BD5D05}"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548693" y="609671"/>
            <a:ext cx="31802241" cy="1219341"/>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15" name="Rectangle 14"/>
          <p:cNvSpPr>
            <a:spLocks noChangeArrowheads="1"/>
          </p:cNvSpPr>
          <p:nvPr/>
        </p:nvSpPr>
        <p:spPr bwMode="white">
          <a:xfrm>
            <a:off x="0" y="26825504"/>
            <a:ext cx="32921575" cy="6096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18" name="Rectangle 17"/>
          <p:cNvSpPr>
            <a:spLocks noChangeArrowheads="1"/>
          </p:cNvSpPr>
          <p:nvPr/>
        </p:nvSpPr>
        <p:spPr bwMode="white">
          <a:xfrm>
            <a:off x="32372882" y="0"/>
            <a:ext cx="548693" cy="27435175"/>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16" name="Rectangle 15"/>
          <p:cNvSpPr>
            <a:spLocks noChangeArrowheads="1"/>
          </p:cNvSpPr>
          <p:nvPr/>
        </p:nvSpPr>
        <p:spPr bwMode="white">
          <a:xfrm>
            <a:off x="0" y="0"/>
            <a:ext cx="32921575" cy="475543"/>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17" name="Rectangle 16"/>
          <p:cNvSpPr>
            <a:spLocks noChangeArrowheads="1"/>
          </p:cNvSpPr>
          <p:nvPr/>
        </p:nvSpPr>
        <p:spPr bwMode="white">
          <a:xfrm>
            <a:off x="0" y="0"/>
            <a:ext cx="548693" cy="27435175"/>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13" name="Rectangle 12"/>
          <p:cNvSpPr/>
          <p:nvPr/>
        </p:nvSpPr>
        <p:spPr>
          <a:xfrm>
            <a:off x="548693" y="2438682"/>
            <a:ext cx="9876473" cy="23472316"/>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344893" tIns="172447" rIns="344893" bIns="172447" anchor="ctr"/>
          <a:lstStyle/>
          <a:p>
            <a:pPr algn="ctr" eaLnBrk="1" latinLnBrk="0" hangingPunct="1"/>
            <a:endParaRPr kumimoji="0" lang="en-US"/>
          </a:p>
        </p:txBody>
      </p:sp>
      <p:sp>
        <p:nvSpPr>
          <p:cNvPr id="2" name="Title 1"/>
          <p:cNvSpPr>
            <a:spLocks noGrp="1"/>
          </p:cNvSpPr>
          <p:nvPr>
            <p:ph type="title"/>
          </p:nvPr>
        </p:nvSpPr>
        <p:spPr>
          <a:xfrm>
            <a:off x="1371732" y="3658023"/>
            <a:ext cx="8504740" cy="3962859"/>
          </a:xfrm>
        </p:spPr>
        <p:txBody>
          <a:bodyPr anchor="b">
            <a:noAutofit/>
          </a:bodyPr>
          <a:lstStyle>
            <a:lvl1pPr algn="l">
              <a:buNone/>
              <a:defRPr sz="8300" b="1">
                <a:solidFill>
                  <a:srgbClr val="FFFFFF"/>
                </a:solidFill>
              </a:defRPr>
            </a:lvl1pPr>
          </a:lstStyle>
          <a:p>
            <a:r>
              <a:rPr kumimoji="0" lang="en-CA" smtClean="0"/>
              <a:t>Click to edit Master title style</a:t>
            </a:r>
            <a:endParaRPr kumimoji="0" lang="en-US"/>
          </a:p>
        </p:txBody>
      </p:sp>
      <p:sp>
        <p:nvSpPr>
          <p:cNvPr id="3" name="Text Placeholder 2"/>
          <p:cNvSpPr>
            <a:spLocks noGrp="1"/>
          </p:cNvSpPr>
          <p:nvPr>
            <p:ph type="body" idx="2"/>
          </p:nvPr>
        </p:nvSpPr>
        <p:spPr>
          <a:xfrm>
            <a:off x="1371732" y="7925719"/>
            <a:ext cx="8504740" cy="16581771"/>
          </a:xfrm>
        </p:spPr>
        <p:txBody>
          <a:bodyPr/>
          <a:lstStyle>
            <a:lvl1pPr marL="0" indent="0">
              <a:spcAft>
                <a:spcPts val="3772"/>
              </a:spcAft>
              <a:buNone/>
              <a:defRPr sz="6000">
                <a:solidFill>
                  <a:srgbClr val="FFFFFF"/>
                </a:solidFill>
              </a:defRPr>
            </a:lvl1pPr>
            <a:lvl2pPr>
              <a:buNone/>
              <a:defRPr sz="4500"/>
            </a:lvl2pPr>
            <a:lvl3pPr>
              <a:buNone/>
              <a:defRPr sz="3800"/>
            </a:lvl3pPr>
            <a:lvl4pPr>
              <a:buNone/>
              <a:defRPr sz="3400"/>
            </a:lvl4pPr>
            <a:lvl5pPr>
              <a:buNone/>
              <a:defRPr sz="3400"/>
            </a:lvl5pPr>
          </a:lstStyle>
          <a:p>
            <a:pPr lvl="0" eaLnBrk="1" latinLnBrk="0" hangingPunct="1"/>
            <a:r>
              <a:rPr kumimoji="0" lang="en-CA" smtClean="0"/>
              <a:t>Click to edit Master text styles</a:t>
            </a:r>
          </a:p>
        </p:txBody>
      </p:sp>
      <p:sp>
        <p:nvSpPr>
          <p:cNvPr id="8" name="Rectangle 7"/>
          <p:cNvSpPr>
            <a:spLocks noChangeArrowheads="1"/>
          </p:cNvSpPr>
          <p:nvPr/>
        </p:nvSpPr>
        <p:spPr bwMode="auto">
          <a:xfrm>
            <a:off x="548693" y="609671"/>
            <a:ext cx="31802241" cy="26191447"/>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344893" tIns="172447" rIns="344893" bIns="172447" anchor="ctr" compatLnSpc="1"/>
          <a:lstStyle/>
          <a:p>
            <a:endParaRPr kumimoji="0" lang="en-US" dirty="0"/>
          </a:p>
        </p:txBody>
      </p:sp>
      <p:sp>
        <p:nvSpPr>
          <p:cNvPr id="9" name="Straight Connector 8"/>
          <p:cNvSpPr>
            <a:spLocks noChangeShapeType="1"/>
          </p:cNvSpPr>
          <p:nvPr/>
        </p:nvSpPr>
        <p:spPr bwMode="auto">
          <a:xfrm>
            <a:off x="548693" y="2133847"/>
            <a:ext cx="31802241"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344893" tIns="172447" rIns="344893" bIns="172447" anchor="ctr" compatLnSpc="1"/>
          <a:lstStyle/>
          <a:p>
            <a:endParaRPr kumimoji="0" lang="en-US"/>
          </a:p>
        </p:txBody>
      </p:sp>
      <p:sp>
        <p:nvSpPr>
          <p:cNvPr id="20" name="Content Placeholder 19"/>
          <p:cNvSpPr>
            <a:spLocks noGrp="1"/>
          </p:cNvSpPr>
          <p:nvPr>
            <p:ph sz="quarter" idx="1"/>
          </p:nvPr>
        </p:nvSpPr>
        <p:spPr>
          <a:xfrm>
            <a:off x="11248205" y="2743517"/>
            <a:ext cx="20301638" cy="21643305"/>
          </a:xfrm>
        </p:spPr>
        <p:txBody>
          <a:bodyPr/>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10" name="Oval 9"/>
          <p:cNvSpPr/>
          <p:nvPr/>
        </p:nvSpPr>
        <p:spPr>
          <a:xfrm>
            <a:off x="4663890" y="914506"/>
            <a:ext cx="2194772" cy="2438682"/>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344893" tIns="172447" rIns="344893" bIns="172447" anchor="ctr"/>
          <a:lstStyle/>
          <a:p>
            <a:pPr algn="ctr" eaLnBrk="1" latinLnBrk="0" hangingPunct="1"/>
            <a:endParaRPr kumimoji="0" lang="en-US"/>
          </a:p>
        </p:txBody>
      </p:sp>
      <p:sp>
        <p:nvSpPr>
          <p:cNvPr id="11" name="Oval 10"/>
          <p:cNvSpPr/>
          <p:nvPr/>
        </p:nvSpPr>
        <p:spPr>
          <a:xfrm>
            <a:off x="5004080" y="1292501"/>
            <a:ext cx="1514392" cy="1682691"/>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lIns="344893" tIns="172447" rIns="344893" bIns="172447" anchor="ctr"/>
          <a:lstStyle/>
          <a:p>
            <a:pPr algn="ctr" eaLnBrk="1" latinLnBrk="0" hangingPunct="1"/>
            <a:endParaRPr kumimoji="0" lang="en-US"/>
          </a:p>
        </p:txBody>
      </p:sp>
      <p:sp>
        <p:nvSpPr>
          <p:cNvPr id="7" name="Slide Number Placeholder 6"/>
          <p:cNvSpPr>
            <a:spLocks noGrp="1"/>
          </p:cNvSpPr>
          <p:nvPr>
            <p:ph type="sldNum" sz="quarter" idx="12"/>
          </p:nvPr>
        </p:nvSpPr>
        <p:spPr>
          <a:xfrm>
            <a:off x="4938236" y="1251099"/>
            <a:ext cx="1646079" cy="1765504"/>
          </a:xfrm>
        </p:spPr>
        <p:txBody>
          <a:bodyPr/>
          <a:lstStyle>
            <a:lvl1pPr>
              <a:defRPr>
                <a:solidFill>
                  <a:schemeClr val="accent3">
                    <a:shade val="75000"/>
                  </a:schemeClr>
                </a:solidFill>
              </a:defRPr>
            </a:lvl1pPr>
          </a:lstStyle>
          <a:p>
            <a:fld id="{188D14FD-57C9-41AB-A668-4F34C3BD5D05}" type="slidenum">
              <a:rPr lang="en-CA" smtClean="0"/>
              <a:pPr/>
              <a:t>‹#›</a:t>
            </a:fld>
            <a:endParaRPr lang="en-CA"/>
          </a:p>
        </p:txBody>
      </p:sp>
      <p:sp>
        <p:nvSpPr>
          <p:cNvPr id="21" name="Rectangle 20"/>
          <p:cNvSpPr>
            <a:spLocks noChangeArrowheads="1"/>
          </p:cNvSpPr>
          <p:nvPr/>
        </p:nvSpPr>
        <p:spPr bwMode="auto">
          <a:xfrm>
            <a:off x="537719" y="25556500"/>
            <a:ext cx="31802241" cy="1238395"/>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5" name="Date Placeholder 4"/>
          <p:cNvSpPr>
            <a:spLocks noGrp="1"/>
          </p:cNvSpPr>
          <p:nvPr>
            <p:ph type="dt" sz="half" idx="10"/>
          </p:nvPr>
        </p:nvSpPr>
        <p:spPr/>
        <p:txBody>
          <a:bodyPr/>
          <a:lstStyle/>
          <a:p>
            <a:fld id="{91423FC5-520A-467D-B0BE-51335AC87152}" type="datetimeFigureOut">
              <a:rPr lang="en-CA" smtClean="0"/>
              <a:pPr/>
              <a:t>07/07/16</a:t>
            </a:fld>
            <a:endParaRPr lang="en-CA"/>
          </a:p>
        </p:txBody>
      </p:sp>
      <p:sp>
        <p:nvSpPr>
          <p:cNvPr id="6" name="Footer Placeholder 5"/>
          <p:cNvSpPr>
            <a:spLocks noGrp="1"/>
          </p:cNvSpPr>
          <p:nvPr>
            <p:ph type="ftr" sz="quarter" idx="11"/>
          </p:nvPr>
        </p:nvSpPr>
        <p:spPr>
          <a:xfrm>
            <a:off x="1086412" y="25646360"/>
            <a:ext cx="12180983" cy="1463209"/>
          </a:xfrm>
        </p:spPr>
        <p:txBody>
          <a:bodyPr/>
          <a:lstStyle/>
          <a:p>
            <a:endParaRPr lang="en-C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548693" y="2133847"/>
            <a:ext cx="31802241"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344893" tIns="172447" rIns="344893" bIns="172447" anchor="ctr" compatLnSpc="1"/>
          <a:lstStyle/>
          <a:p>
            <a:endParaRPr kumimoji="0" lang="en-US"/>
          </a:p>
        </p:txBody>
      </p:sp>
      <p:sp>
        <p:nvSpPr>
          <p:cNvPr id="19" name="Rectangle 18"/>
          <p:cNvSpPr>
            <a:spLocks noChangeArrowheads="1"/>
          </p:cNvSpPr>
          <p:nvPr/>
        </p:nvSpPr>
        <p:spPr bwMode="white">
          <a:xfrm>
            <a:off x="0" y="26825504"/>
            <a:ext cx="32921575" cy="6096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16" name="Rectangle 15"/>
          <p:cNvSpPr>
            <a:spLocks noChangeArrowheads="1"/>
          </p:cNvSpPr>
          <p:nvPr/>
        </p:nvSpPr>
        <p:spPr bwMode="white">
          <a:xfrm>
            <a:off x="32372882" y="0"/>
            <a:ext cx="548693" cy="27435175"/>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17" name="Rectangle 16"/>
          <p:cNvSpPr>
            <a:spLocks noChangeArrowheads="1"/>
          </p:cNvSpPr>
          <p:nvPr/>
        </p:nvSpPr>
        <p:spPr bwMode="white">
          <a:xfrm>
            <a:off x="0" y="0"/>
            <a:ext cx="32921575" cy="6096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18" name="Rectangle 17"/>
          <p:cNvSpPr>
            <a:spLocks noChangeArrowheads="1"/>
          </p:cNvSpPr>
          <p:nvPr/>
        </p:nvSpPr>
        <p:spPr bwMode="white">
          <a:xfrm>
            <a:off x="0" y="0"/>
            <a:ext cx="548693" cy="27435175"/>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dirty="0"/>
          </a:p>
        </p:txBody>
      </p:sp>
      <p:sp>
        <p:nvSpPr>
          <p:cNvPr id="20" name="Rectangle 19"/>
          <p:cNvSpPr>
            <a:spLocks noChangeArrowheads="1"/>
          </p:cNvSpPr>
          <p:nvPr/>
        </p:nvSpPr>
        <p:spPr bwMode="auto">
          <a:xfrm>
            <a:off x="548693" y="609670"/>
            <a:ext cx="31802241" cy="1207148"/>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8" name="Rectangle 7"/>
          <p:cNvSpPr/>
          <p:nvPr/>
        </p:nvSpPr>
        <p:spPr>
          <a:xfrm>
            <a:off x="548693" y="2438682"/>
            <a:ext cx="9876473" cy="23472316"/>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344893" tIns="172447" rIns="344893" bIns="172447" anchor="ctr"/>
          <a:lstStyle/>
          <a:p>
            <a:pPr algn="ctr" eaLnBrk="1" latinLnBrk="0" hangingPunct="1"/>
            <a:endParaRPr kumimoji="0" lang="en-US"/>
          </a:p>
        </p:txBody>
      </p:sp>
      <p:sp>
        <p:nvSpPr>
          <p:cNvPr id="15" name="Rectangle 14"/>
          <p:cNvSpPr>
            <a:spLocks noChangeArrowheads="1"/>
          </p:cNvSpPr>
          <p:nvPr/>
        </p:nvSpPr>
        <p:spPr bwMode="auto">
          <a:xfrm>
            <a:off x="548693" y="621864"/>
            <a:ext cx="31802241" cy="26191447"/>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344893" tIns="172447" rIns="344893" bIns="172447" anchor="ctr" compatLnSpc="1"/>
          <a:lstStyle/>
          <a:p>
            <a:endParaRPr kumimoji="0" lang="en-US" dirty="0"/>
          </a:p>
        </p:txBody>
      </p:sp>
      <p:sp>
        <p:nvSpPr>
          <p:cNvPr id="12" name="Oval 11"/>
          <p:cNvSpPr/>
          <p:nvPr/>
        </p:nvSpPr>
        <p:spPr>
          <a:xfrm>
            <a:off x="4663890" y="914506"/>
            <a:ext cx="2194772" cy="2438682"/>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344893" tIns="172447" rIns="344893" bIns="172447" anchor="ctr"/>
          <a:lstStyle/>
          <a:p>
            <a:pPr algn="ctr" eaLnBrk="1" latinLnBrk="0" hangingPunct="1"/>
            <a:endParaRPr kumimoji="0" lang="en-US"/>
          </a:p>
        </p:txBody>
      </p:sp>
      <p:sp>
        <p:nvSpPr>
          <p:cNvPr id="13" name="Oval 12"/>
          <p:cNvSpPr/>
          <p:nvPr/>
        </p:nvSpPr>
        <p:spPr>
          <a:xfrm>
            <a:off x="5004080" y="1292501"/>
            <a:ext cx="1514392" cy="1682691"/>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lIns="344893" tIns="172447" rIns="344893" bIns="172447" anchor="ctr"/>
          <a:lstStyle/>
          <a:p>
            <a:pPr algn="ctr" eaLnBrk="1" latinLnBrk="0" hangingPunct="1"/>
            <a:endParaRPr kumimoji="0" lang="en-US"/>
          </a:p>
        </p:txBody>
      </p:sp>
      <p:sp>
        <p:nvSpPr>
          <p:cNvPr id="7" name="Slide Number Placeholder 6"/>
          <p:cNvSpPr>
            <a:spLocks noGrp="1"/>
          </p:cNvSpPr>
          <p:nvPr>
            <p:ph type="sldNum" sz="quarter" idx="12"/>
          </p:nvPr>
        </p:nvSpPr>
        <p:spPr>
          <a:xfrm>
            <a:off x="4938236" y="1251099"/>
            <a:ext cx="1646079" cy="1765504"/>
          </a:xfrm>
        </p:spPr>
        <p:txBody>
          <a:bodyPr/>
          <a:lstStyle/>
          <a:p>
            <a:fld id="{188D14FD-57C9-41AB-A668-4F34C3BD5D05}" type="slidenum">
              <a:rPr lang="en-CA" smtClean="0"/>
              <a:pPr/>
              <a:t>‹#›</a:t>
            </a:fld>
            <a:endParaRPr lang="en-CA"/>
          </a:p>
        </p:txBody>
      </p:sp>
      <p:sp>
        <p:nvSpPr>
          <p:cNvPr id="2" name="Title 1"/>
          <p:cNvSpPr>
            <a:spLocks noGrp="1"/>
          </p:cNvSpPr>
          <p:nvPr>
            <p:ph type="title"/>
          </p:nvPr>
        </p:nvSpPr>
        <p:spPr>
          <a:xfrm>
            <a:off x="10802392" y="20119129"/>
            <a:ext cx="21124677" cy="4877364"/>
          </a:xfrm>
        </p:spPr>
        <p:txBody>
          <a:bodyPr anchor="t">
            <a:noAutofit/>
          </a:bodyPr>
          <a:lstStyle>
            <a:lvl1pPr algn="l">
              <a:buNone/>
              <a:defRPr sz="9100" b="1">
                <a:solidFill>
                  <a:schemeClr val="tx2"/>
                </a:solidFill>
              </a:defRPr>
            </a:lvl1pPr>
          </a:lstStyle>
          <a:p>
            <a:r>
              <a:rPr kumimoji="0" lang="en-CA" smtClean="0"/>
              <a:t>Click to edit Master title style</a:t>
            </a:r>
            <a:endParaRPr kumimoji="0" lang="en-US"/>
          </a:p>
        </p:txBody>
      </p:sp>
      <p:sp>
        <p:nvSpPr>
          <p:cNvPr id="3" name="Picture Placeholder 2"/>
          <p:cNvSpPr>
            <a:spLocks noGrp="1"/>
          </p:cNvSpPr>
          <p:nvPr>
            <p:ph type="pic" idx="1"/>
          </p:nvPr>
        </p:nvSpPr>
        <p:spPr>
          <a:xfrm>
            <a:off x="10802392" y="2438682"/>
            <a:ext cx="21124677" cy="17070776"/>
          </a:xfrm>
        </p:spPr>
        <p:txBody>
          <a:bodyPr/>
          <a:lstStyle>
            <a:lvl1pPr marL="0" indent="0">
              <a:buNone/>
              <a:defRPr sz="12100"/>
            </a:lvl1pPr>
          </a:lstStyle>
          <a:p>
            <a:r>
              <a:rPr kumimoji="0" lang="en-CA" smtClean="0"/>
              <a:t>Drag picture to placeholder or click icon to add</a:t>
            </a:r>
            <a:endParaRPr kumimoji="0" lang="en-US" dirty="0"/>
          </a:p>
        </p:txBody>
      </p:sp>
      <p:sp>
        <p:nvSpPr>
          <p:cNvPr id="4" name="Text Placeholder 3"/>
          <p:cNvSpPr>
            <a:spLocks noGrp="1"/>
          </p:cNvSpPr>
          <p:nvPr>
            <p:ph type="body" sz="half" idx="2"/>
          </p:nvPr>
        </p:nvSpPr>
        <p:spPr>
          <a:xfrm>
            <a:off x="1371732" y="3962859"/>
            <a:ext cx="8779087" cy="21033634"/>
          </a:xfrm>
        </p:spPr>
        <p:txBody>
          <a:bodyPr/>
          <a:lstStyle>
            <a:lvl1pPr marL="0" indent="0">
              <a:spcAft>
                <a:spcPts val="3772"/>
              </a:spcAft>
              <a:buFontTx/>
              <a:buNone/>
              <a:defRPr sz="6000">
                <a:solidFill>
                  <a:srgbClr val="FFFFFF"/>
                </a:solidFill>
              </a:defRPr>
            </a:lvl1pPr>
            <a:lvl2pPr>
              <a:defRPr sz="4500"/>
            </a:lvl2pPr>
            <a:lvl3pPr>
              <a:defRPr sz="3800"/>
            </a:lvl3pPr>
            <a:lvl4pPr>
              <a:defRPr sz="3400"/>
            </a:lvl4pPr>
            <a:lvl5pPr>
              <a:defRPr sz="3400"/>
            </a:lvl5pPr>
          </a:lstStyle>
          <a:p>
            <a:pPr lvl="0" eaLnBrk="1" latinLnBrk="0" hangingPunct="1"/>
            <a:r>
              <a:rPr kumimoji="0" lang="en-CA" smtClean="0"/>
              <a:t>Click to edit Master text styles</a:t>
            </a:r>
          </a:p>
        </p:txBody>
      </p:sp>
      <p:sp>
        <p:nvSpPr>
          <p:cNvPr id="22" name="Rectangle 21"/>
          <p:cNvSpPr>
            <a:spLocks noChangeArrowheads="1"/>
          </p:cNvSpPr>
          <p:nvPr/>
        </p:nvSpPr>
        <p:spPr bwMode="auto">
          <a:xfrm>
            <a:off x="537719" y="25556500"/>
            <a:ext cx="31802241" cy="1238395"/>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5" name="Date Placeholder 4"/>
          <p:cNvSpPr>
            <a:spLocks noGrp="1"/>
          </p:cNvSpPr>
          <p:nvPr>
            <p:ph type="dt" sz="half" idx="10"/>
          </p:nvPr>
        </p:nvSpPr>
        <p:spPr>
          <a:xfrm>
            <a:off x="20839357" y="25622901"/>
            <a:ext cx="10962884" cy="1463209"/>
          </a:xfrm>
        </p:spPr>
        <p:txBody>
          <a:bodyPr/>
          <a:lstStyle/>
          <a:p>
            <a:fld id="{91423FC5-520A-467D-B0BE-51335AC87152}" type="datetimeFigureOut">
              <a:rPr lang="en-CA" smtClean="0"/>
              <a:pPr/>
              <a:t>07/07/16</a:t>
            </a:fld>
            <a:endParaRPr lang="en-CA"/>
          </a:p>
        </p:txBody>
      </p:sp>
      <p:sp>
        <p:nvSpPr>
          <p:cNvPr id="6" name="Footer Placeholder 5"/>
          <p:cNvSpPr>
            <a:spLocks noGrp="1"/>
          </p:cNvSpPr>
          <p:nvPr>
            <p:ph type="ftr" sz="quarter" idx="11"/>
          </p:nvPr>
        </p:nvSpPr>
        <p:spPr>
          <a:xfrm>
            <a:off x="1086412" y="25646360"/>
            <a:ext cx="12905257" cy="1463209"/>
          </a:xfrm>
        </p:spPr>
        <p:txBody>
          <a:bodyPr/>
          <a:lstStyle/>
          <a:p>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CA"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4" name="Date Placeholder 3"/>
          <p:cNvSpPr>
            <a:spLocks noGrp="1"/>
          </p:cNvSpPr>
          <p:nvPr>
            <p:ph type="dt" sz="half" idx="10"/>
          </p:nvPr>
        </p:nvSpPr>
        <p:spPr/>
        <p:txBody>
          <a:bodyPr/>
          <a:lstStyle/>
          <a:p>
            <a:fld id="{91423FC5-520A-467D-B0BE-51335AC87152}" type="datetimeFigureOut">
              <a:rPr lang="en-CA" smtClean="0"/>
              <a:pPr/>
              <a:t>07/07/16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88D14FD-57C9-41AB-A668-4F34C3BD5D05}" type="slidenum">
              <a:rPr lang="en-CA" smtClean="0"/>
              <a:pPr/>
              <a:t>‹#›</a:t>
            </a:fld>
            <a:endParaRPr lang="en-CA"/>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26825504"/>
            <a:ext cx="32921575" cy="6096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8" name="Rectangle 7"/>
          <p:cNvSpPr>
            <a:spLocks noChangeArrowheads="1"/>
          </p:cNvSpPr>
          <p:nvPr/>
        </p:nvSpPr>
        <p:spPr bwMode="white">
          <a:xfrm>
            <a:off x="25239874" y="0"/>
            <a:ext cx="7681701" cy="27435175"/>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9" name="Rectangle 8"/>
          <p:cNvSpPr>
            <a:spLocks noChangeArrowheads="1"/>
          </p:cNvSpPr>
          <p:nvPr/>
        </p:nvSpPr>
        <p:spPr bwMode="white">
          <a:xfrm>
            <a:off x="0" y="0"/>
            <a:ext cx="32921575" cy="621864"/>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10" name="Rectangle 9"/>
          <p:cNvSpPr>
            <a:spLocks noChangeArrowheads="1"/>
          </p:cNvSpPr>
          <p:nvPr/>
        </p:nvSpPr>
        <p:spPr bwMode="white">
          <a:xfrm>
            <a:off x="0" y="0"/>
            <a:ext cx="548693" cy="27435175"/>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11" name="Rectangle 10"/>
          <p:cNvSpPr>
            <a:spLocks noChangeArrowheads="1"/>
          </p:cNvSpPr>
          <p:nvPr/>
        </p:nvSpPr>
        <p:spPr bwMode="auto">
          <a:xfrm>
            <a:off x="526745" y="25569585"/>
            <a:ext cx="31802241" cy="1238395"/>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12" name="Rectangle 11"/>
          <p:cNvSpPr>
            <a:spLocks noChangeArrowheads="1"/>
          </p:cNvSpPr>
          <p:nvPr/>
        </p:nvSpPr>
        <p:spPr bwMode="auto">
          <a:xfrm>
            <a:off x="548693" y="621864"/>
            <a:ext cx="31802241" cy="26191447"/>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344893" tIns="172447" rIns="344893" bIns="172447" anchor="ctr" compatLnSpc="1"/>
          <a:lstStyle/>
          <a:p>
            <a:endParaRPr kumimoji="0" lang="en-US" dirty="0"/>
          </a:p>
        </p:txBody>
      </p:sp>
      <p:sp>
        <p:nvSpPr>
          <p:cNvPr id="13" name="Straight Connector 12"/>
          <p:cNvSpPr>
            <a:spLocks noChangeShapeType="1"/>
          </p:cNvSpPr>
          <p:nvPr/>
        </p:nvSpPr>
        <p:spPr bwMode="auto">
          <a:xfrm rot="5400000">
            <a:off x="13230574" y="13114014"/>
            <a:ext cx="24984299"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344893" tIns="172447" rIns="344893" bIns="172447" anchor="ctr" compatLnSpc="1"/>
          <a:lstStyle/>
          <a:p>
            <a:endParaRPr kumimoji="0" lang="en-US"/>
          </a:p>
        </p:txBody>
      </p:sp>
      <p:sp>
        <p:nvSpPr>
          <p:cNvPr id="14" name="Oval 13"/>
          <p:cNvSpPr/>
          <p:nvPr/>
        </p:nvSpPr>
        <p:spPr>
          <a:xfrm>
            <a:off x="24625338" y="11704407"/>
            <a:ext cx="2194772" cy="2438682"/>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344893" tIns="172447" rIns="344893" bIns="172447" anchor="ctr"/>
          <a:lstStyle/>
          <a:p>
            <a:pPr algn="ctr" eaLnBrk="1" latinLnBrk="0" hangingPunct="1"/>
            <a:endParaRPr kumimoji="0" lang="en-US"/>
          </a:p>
        </p:txBody>
      </p:sp>
      <p:sp>
        <p:nvSpPr>
          <p:cNvPr id="15" name="Oval 14"/>
          <p:cNvSpPr/>
          <p:nvPr/>
        </p:nvSpPr>
        <p:spPr>
          <a:xfrm>
            <a:off x="24965528" y="12082402"/>
            <a:ext cx="1514392" cy="1682691"/>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lIns="344893" tIns="172447" rIns="344893" bIns="172447" anchor="ctr"/>
          <a:lstStyle/>
          <a:p>
            <a:pPr algn="ctr" eaLnBrk="1" latinLnBrk="0" hangingPunct="1"/>
            <a:endParaRPr kumimoji="0" lang="en-US"/>
          </a:p>
        </p:txBody>
      </p:sp>
      <p:sp>
        <p:nvSpPr>
          <p:cNvPr id="6" name="Slide Number Placeholder 5"/>
          <p:cNvSpPr>
            <a:spLocks noGrp="1"/>
          </p:cNvSpPr>
          <p:nvPr>
            <p:ph type="sldNum" sz="quarter" idx="12"/>
          </p:nvPr>
        </p:nvSpPr>
        <p:spPr>
          <a:xfrm>
            <a:off x="24899684" y="12041000"/>
            <a:ext cx="1646079" cy="1765504"/>
          </a:xfrm>
        </p:spPr>
        <p:txBody>
          <a:bodyPr/>
          <a:lstStyle/>
          <a:p>
            <a:fld id="{188D14FD-57C9-41AB-A668-4F34C3BD5D05}" type="slidenum">
              <a:rPr lang="en-CA" smtClean="0"/>
              <a:pPr/>
              <a:t>‹#›</a:t>
            </a:fld>
            <a:endParaRPr lang="en-CA"/>
          </a:p>
        </p:txBody>
      </p:sp>
      <p:sp>
        <p:nvSpPr>
          <p:cNvPr id="3" name="Vertical Text Placeholder 2"/>
          <p:cNvSpPr>
            <a:spLocks noGrp="1"/>
          </p:cNvSpPr>
          <p:nvPr>
            <p:ph type="body" orient="vert" idx="1"/>
          </p:nvPr>
        </p:nvSpPr>
        <p:spPr>
          <a:xfrm>
            <a:off x="1097386" y="1219341"/>
            <a:ext cx="23593795" cy="23288159"/>
          </a:xfrm>
        </p:spPr>
        <p:txBody>
          <a:bodyPr vert="eaVert"/>
          <a:lstStyle/>
          <a:p>
            <a:pPr lvl="0" eaLnBrk="1" latinLnBrk="0" hangingPunct="1"/>
            <a:r>
              <a:rPr lang="en-CA" smtClean="0"/>
              <a:t>Click to edit Master text styles</a:t>
            </a:r>
          </a:p>
          <a:p>
            <a:pPr lvl="1" eaLnBrk="1" latinLnBrk="0" hangingPunct="1"/>
            <a:r>
              <a:rPr lang="en-CA" smtClean="0"/>
              <a:t>Second level</a:t>
            </a:r>
          </a:p>
          <a:p>
            <a:pPr lvl="2" eaLnBrk="1" latinLnBrk="0" hangingPunct="1"/>
            <a:r>
              <a:rPr lang="en-CA" smtClean="0"/>
              <a:t>Third level</a:t>
            </a:r>
          </a:p>
          <a:p>
            <a:pPr lvl="3" eaLnBrk="1" latinLnBrk="0" hangingPunct="1"/>
            <a:r>
              <a:rPr lang="en-CA" smtClean="0"/>
              <a:t>Fourth level</a:t>
            </a:r>
          </a:p>
          <a:p>
            <a:pPr lvl="4" eaLnBrk="1" latinLnBrk="0" hangingPunct="1"/>
            <a:r>
              <a:rPr lang="en-CA" smtClean="0"/>
              <a:t>Fifth level</a:t>
            </a:r>
            <a:endParaRPr kumimoji="0" lang="en-US"/>
          </a:p>
        </p:txBody>
      </p:sp>
      <p:sp>
        <p:nvSpPr>
          <p:cNvPr id="4" name="Date Placeholder 3"/>
          <p:cNvSpPr>
            <a:spLocks noGrp="1"/>
          </p:cNvSpPr>
          <p:nvPr>
            <p:ph type="dt" sz="half" idx="10"/>
          </p:nvPr>
        </p:nvSpPr>
        <p:spPr/>
        <p:txBody>
          <a:bodyPr/>
          <a:lstStyle/>
          <a:p>
            <a:fld id="{91423FC5-520A-467D-B0BE-51335AC87152}" type="datetimeFigureOut">
              <a:rPr lang="en-CA" smtClean="0"/>
              <a:pPr/>
              <a:t>07/07/16</a:t>
            </a:fld>
            <a:endParaRPr lang="en-CA"/>
          </a:p>
        </p:txBody>
      </p:sp>
      <p:sp>
        <p:nvSpPr>
          <p:cNvPr id="5" name="Footer Placeholder 4"/>
          <p:cNvSpPr>
            <a:spLocks noGrp="1"/>
          </p:cNvSpPr>
          <p:nvPr>
            <p:ph type="ftr" sz="quarter" idx="11"/>
          </p:nvPr>
        </p:nvSpPr>
        <p:spPr/>
        <p:txBody>
          <a:bodyPr/>
          <a:lstStyle/>
          <a:p>
            <a:endParaRPr lang="en-CA"/>
          </a:p>
        </p:txBody>
      </p:sp>
      <p:sp>
        <p:nvSpPr>
          <p:cNvPr id="2" name="Vertical Title 1"/>
          <p:cNvSpPr>
            <a:spLocks noGrp="1"/>
          </p:cNvSpPr>
          <p:nvPr>
            <p:ph type="title" orient="vert"/>
          </p:nvPr>
        </p:nvSpPr>
        <p:spPr>
          <a:xfrm>
            <a:off x="26611606" y="1219347"/>
            <a:ext cx="5212583" cy="23408809"/>
          </a:xfrm>
        </p:spPr>
        <p:txBody>
          <a:bodyPr vert="eaVert"/>
          <a:lstStyle/>
          <a:p>
            <a:r>
              <a:rPr kumimoji="0" lang="en-CA"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26825504"/>
            <a:ext cx="32921575" cy="6096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16" name="Rectangle 15"/>
          <p:cNvSpPr>
            <a:spLocks noChangeArrowheads="1"/>
          </p:cNvSpPr>
          <p:nvPr/>
        </p:nvSpPr>
        <p:spPr bwMode="white">
          <a:xfrm>
            <a:off x="0" y="2"/>
            <a:ext cx="32921575" cy="5574129"/>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18" name="Rectangle 17"/>
          <p:cNvSpPr>
            <a:spLocks noChangeArrowheads="1"/>
          </p:cNvSpPr>
          <p:nvPr/>
        </p:nvSpPr>
        <p:spPr bwMode="white">
          <a:xfrm>
            <a:off x="0" y="0"/>
            <a:ext cx="548693" cy="27435175"/>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19" name="Rectangle 18"/>
          <p:cNvSpPr>
            <a:spLocks noChangeArrowheads="1"/>
          </p:cNvSpPr>
          <p:nvPr/>
        </p:nvSpPr>
        <p:spPr bwMode="white">
          <a:xfrm>
            <a:off x="32372882" y="0"/>
            <a:ext cx="548693" cy="27435175"/>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9" name="Rectangle 8"/>
          <p:cNvSpPr>
            <a:spLocks noChangeArrowheads="1"/>
          </p:cNvSpPr>
          <p:nvPr/>
        </p:nvSpPr>
        <p:spPr bwMode="auto">
          <a:xfrm>
            <a:off x="537719" y="25556500"/>
            <a:ext cx="31802241" cy="1238395"/>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344893" tIns="172447" rIns="344893" bIns="172447" anchor="ctr" compatLnSpc="1"/>
          <a:lstStyle/>
          <a:p>
            <a:endParaRPr kumimoji="0" lang="en-US"/>
          </a:p>
        </p:txBody>
      </p:sp>
      <p:sp>
        <p:nvSpPr>
          <p:cNvPr id="14" name="Date Placeholder 13"/>
          <p:cNvSpPr>
            <a:spLocks noGrp="1"/>
          </p:cNvSpPr>
          <p:nvPr>
            <p:ph type="dt" sz="half" idx="2"/>
          </p:nvPr>
        </p:nvSpPr>
        <p:spPr>
          <a:xfrm>
            <a:off x="20850331" y="25622901"/>
            <a:ext cx="10962884" cy="1463209"/>
          </a:xfrm>
          <a:prstGeom prst="rect">
            <a:avLst/>
          </a:prstGeom>
        </p:spPr>
        <p:txBody>
          <a:bodyPr vert="horz" lIns="344893" tIns="172447" rIns="344893" bIns="172447"/>
          <a:lstStyle>
            <a:lvl1pPr algn="r" eaLnBrk="1" latinLnBrk="0" hangingPunct="1">
              <a:defRPr kumimoji="0" sz="5300">
                <a:solidFill>
                  <a:srgbClr val="FFFFFF"/>
                </a:solidFill>
              </a:defRPr>
            </a:lvl1pPr>
          </a:lstStyle>
          <a:p>
            <a:fld id="{91423FC5-520A-467D-B0BE-51335AC87152}" type="datetimeFigureOut">
              <a:rPr lang="en-CA" smtClean="0"/>
              <a:pPr/>
              <a:t>07/07/16</a:t>
            </a:fld>
            <a:endParaRPr lang="en-CA"/>
          </a:p>
        </p:txBody>
      </p:sp>
      <p:sp>
        <p:nvSpPr>
          <p:cNvPr id="3" name="Footer Placeholder 2"/>
          <p:cNvSpPr>
            <a:spLocks noGrp="1"/>
          </p:cNvSpPr>
          <p:nvPr>
            <p:ph type="ftr" sz="quarter" idx="3"/>
          </p:nvPr>
        </p:nvSpPr>
        <p:spPr>
          <a:xfrm>
            <a:off x="1097386" y="25646360"/>
            <a:ext cx="12894284" cy="1463209"/>
          </a:xfrm>
          <a:prstGeom prst="rect">
            <a:avLst/>
          </a:prstGeom>
        </p:spPr>
        <p:txBody>
          <a:bodyPr vert="horz" lIns="344893" tIns="172447" rIns="344893" bIns="172447"/>
          <a:lstStyle>
            <a:lvl1pPr algn="l" eaLnBrk="1" latinLnBrk="0" hangingPunct="1">
              <a:defRPr kumimoji="0" sz="4500">
                <a:solidFill>
                  <a:srgbClr val="FFFFFF"/>
                </a:solidFill>
              </a:defRPr>
            </a:lvl1pPr>
          </a:lstStyle>
          <a:p>
            <a:endParaRPr lang="en-CA"/>
          </a:p>
        </p:txBody>
      </p:sp>
      <p:sp>
        <p:nvSpPr>
          <p:cNvPr id="8" name="Rectangle 7"/>
          <p:cNvSpPr>
            <a:spLocks noChangeArrowheads="1"/>
          </p:cNvSpPr>
          <p:nvPr/>
        </p:nvSpPr>
        <p:spPr bwMode="auto">
          <a:xfrm>
            <a:off x="548693" y="621864"/>
            <a:ext cx="31802241" cy="26191447"/>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344893" tIns="172447" rIns="344893" bIns="172447" anchor="ctr" compatLnSpc="1"/>
          <a:lstStyle/>
          <a:p>
            <a:endParaRPr kumimoji="0" lang="en-US" dirty="0"/>
          </a:p>
        </p:txBody>
      </p:sp>
      <p:sp>
        <p:nvSpPr>
          <p:cNvPr id="10" name="Straight Connector 9"/>
          <p:cNvSpPr>
            <a:spLocks noChangeShapeType="1"/>
          </p:cNvSpPr>
          <p:nvPr/>
        </p:nvSpPr>
        <p:spPr bwMode="auto">
          <a:xfrm>
            <a:off x="548693" y="5107563"/>
            <a:ext cx="31802241"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344893" tIns="172447" rIns="344893" bIns="172447" anchor="ctr" compatLnSpc="1"/>
          <a:lstStyle/>
          <a:p>
            <a:endParaRPr kumimoji="0" lang="en-US"/>
          </a:p>
        </p:txBody>
      </p:sp>
      <p:sp>
        <p:nvSpPr>
          <p:cNvPr id="12" name="Oval 11"/>
          <p:cNvSpPr/>
          <p:nvPr/>
        </p:nvSpPr>
        <p:spPr>
          <a:xfrm>
            <a:off x="15363402" y="3824587"/>
            <a:ext cx="2194772" cy="2438682"/>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344893" tIns="172447" rIns="344893" bIns="172447" anchor="ctr"/>
          <a:lstStyle/>
          <a:p>
            <a:pPr algn="ctr" eaLnBrk="1" latinLnBrk="0" hangingPunct="1"/>
            <a:endParaRPr kumimoji="0" lang="en-US"/>
          </a:p>
        </p:txBody>
      </p:sp>
      <p:sp>
        <p:nvSpPr>
          <p:cNvPr id="15" name="Oval 14"/>
          <p:cNvSpPr/>
          <p:nvPr/>
        </p:nvSpPr>
        <p:spPr>
          <a:xfrm>
            <a:off x="15703592" y="4202582"/>
            <a:ext cx="1514392" cy="1682691"/>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lIns="344893" tIns="172447" rIns="344893" bIns="172447" anchor="ctr"/>
          <a:lstStyle/>
          <a:p>
            <a:pPr algn="ctr" eaLnBrk="1" latinLnBrk="0" hangingPunct="1"/>
            <a:endParaRPr kumimoji="0" lang="en-US"/>
          </a:p>
        </p:txBody>
      </p:sp>
      <p:sp>
        <p:nvSpPr>
          <p:cNvPr id="23" name="Slide Number Placeholder 22"/>
          <p:cNvSpPr>
            <a:spLocks noGrp="1"/>
          </p:cNvSpPr>
          <p:nvPr>
            <p:ph type="sldNum" sz="quarter" idx="4"/>
          </p:nvPr>
        </p:nvSpPr>
        <p:spPr>
          <a:xfrm>
            <a:off x="15637748" y="4161180"/>
            <a:ext cx="1646079" cy="1765504"/>
          </a:xfrm>
          <a:prstGeom prst="rect">
            <a:avLst/>
          </a:prstGeom>
        </p:spPr>
        <p:txBody>
          <a:bodyPr vert="horz" lIns="172447" tIns="172447" rIns="172447" bIns="172447" anchor="ctr">
            <a:normAutofit/>
          </a:bodyPr>
          <a:lstStyle>
            <a:lvl1pPr algn="ctr" eaLnBrk="1" latinLnBrk="0" hangingPunct="1">
              <a:defRPr kumimoji="0" sz="6000">
                <a:solidFill>
                  <a:schemeClr val="accent3">
                    <a:shade val="75000"/>
                  </a:schemeClr>
                </a:solidFill>
              </a:defRPr>
            </a:lvl1pPr>
          </a:lstStyle>
          <a:p>
            <a:fld id="{188D14FD-57C9-41AB-A668-4F34C3BD5D05}" type="slidenum">
              <a:rPr lang="en-CA" smtClean="0"/>
              <a:pPr/>
              <a:t>‹#›</a:t>
            </a:fld>
            <a:endParaRPr lang="en-CA"/>
          </a:p>
        </p:txBody>
      </p:sp>
      <p:sp>
        <p:nvSpPr>
          <p:cNvPr id="22" name="Title Placeholder 21"/>
          <p:cNvSpPr>
            <a:spLocks noGrp="1"/>
          </p:cNvSpPr>
          <p:nvPr>
            <p:ph type="title"/>
          </p:nvPr>
        </p:nvSpPr>
        <p:spPr>
          <a:xfrm>
            <a:off x="1086412" y="914506"/>
            <a:ext cx="30726803" cy="3036159"/>
          </a:xfrm>
          <a:prstGeom prst="rect">
            <a:avLst/>
          </a:prstGeom>
        </p:spPr>
        <p:txBody>
          <a:bodyPr vert="horz" lIns="344893" tIns="172447" rIns="344893" bIns="172447" anchor="b">
            <a:normAutofit/>
          </a:bodyPr>
          <a:lstStyle/>
          <a:p>
            <a:r>
              <a:rPr kumimoji="0" lang="en-CA" smtClean="0"/>
              <a:t>Click to edit Master title style</a:t>
            </a:r>
            <a:endParaRPr kumimoji="0" lang="en-US"/>
          </a:p>
        </p:txBody>
      </p:sp>
      <p:sp>
        <p:nvSpPr>
          <p:cNvPr id="13" name="Text Placeholder 12"/>
          <p:cNvSpPr>
            <a:spLocks noGrp="1"/>
          </p:cNvSpPr>
          <p:nvPr>
            <p:ph type="body" idx="1"/>
          </p:nvPr>
        </p:nvSpPr>
        <p:spPr>
          <a:xfrm>
            <a:off x="1086412" y="6096706"/>
            <a:ext cx="30726803" cy="18399857"/>
          </a:xfrm>
          <a:prstGeom prst="rect">
            <a:avLst/>
          </a:prstGeom>
        </p:spPr>
        <p:txBody>
          <a:bodyPr vert="horz" lIns="344893" tIns="172447" rIns="344893" bIns="172447">
            <a:normAutofit/>
          </a:bodyPr>
          <a:lstStyle/>
          <a:p>
            <a:pPr lvl="0" eaLnBrk="1" latinLnBrk="0" hangingPunct="1"/>
            <a:r>
              <a:rPr kumimoji="0" lang="en-CA" smtClean="0"/>
              <a:t>Click to edit Master text styles</a:t>
            </a:r>
          </a:p>
          <a:p>
            <a:pPr lvl="1" eaLnBrk="1" latinLnBrk="0" hangingPunct="1"/>
            <a:r>
              <a:rPr kumimoji="0" lang="en-CA" smtClean="0"/>
              <a:t>Second level</a:t>
            </a:r>
          </a:p>
          <a:p>
            <a:pPr lvl="2" eaLnBrk="1" latinLnBrk="0" hangingPunct="1"/>
            <a:r>
              <a:rPr kumimoji="0" lang="en-CA" smtClean="0"/>
              <a:t>Third level</a:t>
            </a:r>
          </a:p>
          <a:p>
            <a:pPr lvl="3" eaLnBrk="1" latinLnBrk="0" hangingPunct="1"/>
            <a:r>
              <a:rPr kumimoji="0" lang="en-CA" smtClean="0"/>
              <a:t>Fourth level</a:t>
            </a:r>
          </a:p>
          <a:p>
            <a:pPr lvl="4" eaLnBrk="1" latinLnBrk="0" hangingPunct="1"/>
            <a:r>
              <a:rPr kumimoji="0" lang="en-CA"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xStyles>
    <p:titleStyle>
      <a:lvl1pPr algn="ctr" rtl="0" eaLnBrk="1" latinLnBrk="0" hangingPunct="1">
        <a:spcBef>
          <a:spcPct val="0"/>
        </a:spcBef>
        <a:buNone/>
        <a:defRPr kumimoji="0" sz="12400" kern="1200">
          <a:solidFill>
            <a:schemeClr val="accent3">
              <a:shade val="75000"/>
            </a:schemeClr>
          </a:solidFill>
          <a:latin typeface="+mj-lt"/>
          <a:ea typeface="+mj-ea"/>
          <a:cs typeface="+mj-cs"/>
        </a:defRPr>
      </a:lvl1pPr>
    </p:titleStyle>
    <p:bodyStyle>
      <a:lvl1pPr marL="1034680" indent="-1034680" algn="l" rtl="0" eaLnBrk="1" latinLnBrk="0" hangingPunct="1">
        <a:spcBef>
          <a:spcPct val="20000"/>
        </a:spcBef>
        <a:buClr>
          <a:schemeClr val="accent1"/>
        </a:buClr>
        <a:buSzPct val="85000"/>
        <a:buFont typeface="Wingdings 2"/>
        <a:buChar char=""/>
        <a:defRPr kumimoji="0" sz="10200" kern="1200">
          <a:solidFill>
            <a:schemeClr val="tx1"/>
          </a:solidFill>
          <a:latin typeface="+mn-lt"/>
          <a:ea typeface="+mn-ea"/>
          <a:cs typeface="+mn-cs"/>
        </a:defRPr>
      </a:lvl1pPr>
      <a:lvl2pPr marL="2069360" indent="-1034680" algn="l" rtl="0" eaLnBrk="1" latinLnBrk="0" hangingPunct="1">
        <a:spcBef>
          <a:spcPct val="20000"/>
        </a:spcBef>
        <a:buClr>
          <a:schemeClr val="accent2"/>
        </a:buClr>
        <a:buSzPct val="70000"/>
        <a:buFont typeface="Wingdings"/>
        <a:buChar char=""/>
        <a:defRPr kumimoji="0" sz="8300" kern="1200">
          <a:solidFill>
            <a:schemeClr val="tx2"/>
          </a:solidFill>
          <a:latin typeface="+mn-lt"/>
          <a:ea typeface="+mn-ea"/>
          <a:cs typeface="+mn-cs"/>
        </a:defRPr>
      </a:lvl2pPr>
      <a:lvl3pPr marL="3104041" indent="-862233" algn="l" rtl="0" eaLnBrk="1" latinLnBrk="0" hangingPunct="1">
        <a:spcBef>
          <a:spcPct val="20000"/>
        </a:spcBef>
        <a:buClr>
          <a:schemeClr val="accent3"/>
        </a:buClr>
        <a:buSzPct val="75000"/>
        <a:buFont typeface="Wingdings 2"/>
        <a:buChar char=""/>
        <a:defRPr kumimoji="0" sz="7500" kern="1200">
          <a:solidFill>
            <a:schemeClr val="tx1"/>
          </a:solidFill>
          <a:latin typeface="+mn-lt"/>
          <a:ea typeface="+mn-ea"/>
          <a:cs typeface="+mn-cs"/>
        </a:defRPr>
      </a:lvl3pPr>
      <a:lvl4pPr marL="4138721" indent="-862233" algn="l" rtl="0" eaLnBrk="1" latinLnBrk="0" hangingPunct="1">
        <a:spcBef>
          <a:spcPct val="20000"/>
        </a:spcBef>
        <a:buClr>
          <a:schemeClr val="accent4"/>
        </a:buClr>
        <a:buSzPct val="70000"/>
        <a:buFont typeface="Wingdings"/>
        <a:buChar char=""/>
        <a:defRPr kumimoji="0" sz="7500" kern="1200">
          <a:solidFill>
            <a:schemeClr val="tx2"/>
          </a:solidFill>
          <a:latin typeface="+mn-lt"/>
          <a:ea typeface="+mn-ea"/>
          <a:cs typeface="+mn-cs"/>
        </a:defRPr>
      </a:lvl4pPr>
      <a:lvl5pPr marL="5173401" indent="-862233" algn="l" rtl="0" eaLnBrk="1" latinLnBrk="0" hangingPunct="1">
        <a:spcBef>
          <a:spcPct val="20000"/>
        </a:spcBef>
        <a:buClr>
          <a:schemeClr val="accent5"/>
        </a:buClr>
        <a:buFontTx/>
        <a:buChar char="•"/>
        <a:defRPr kumimoji="0" sz="6800" kern="1200">
          <a:solidFill>
            <a:schemeClr val="tx1"/>
          </a:solidFill>
          <a:latin typeface="+mn-lt"/>
          <a:ea typeface="+mn-ea"/>
          <a:cs typeface="+mn-cs"/>
        </a:defRPr>
      </a:lvl5pPr>
      <a:lvl6pPr marL="6208081" indent="-689787" algn="l" rtl="0" eaLnBrk="1" latinLnBrk="0" hangingPunct="1">
        <a:spcBef>
          <a:spcPct val="20000"/>
        </a:spcBef>
        <a:buClr>
          <a:schemeClr val="accent6"/>
        </a:buClr>
        <a:buSzPct val="80000"/>
        <a:buFont typeface="Wingdings 2"/>
        <a:buChar char=""/>
        <a:defRPr kumimoji="0" sz="6800" kern="1200">
          <a:solidFill>
            <a:schemeClr val="tx1"/>
          </a:solidFill>
          <a:latin typeface="+mn-lt"/>
          <a:ea typeface="+mn-ea"/>
          <a:cs typeface="+mn-cs"/>
        </a:defRPr>
      </a:lvl6pPr>
      <a:lvl7pPr marL="7242761" indent="-689787" algn="l" rtl="0" eaLnBrk="1" latinLnBrk="0" hangingPunct="1">
        <a:spcBef>
          <a:spcPct val="20000"/>
        </a:spcBef>
        <a:buClr>
          <a:schemeClr val="accent1">
            <a:shade val="75000"/>
          </a:schemeClr>
        </a:buClr>
        <a:buSzPct val="90000"/>
        <a:buChar char="•"/>
        <a:defRPr kumimoji="0" sz="6000" kern="1200" baseline="0">
          <a:solidFill>
            <a:schemeClr val="tx1"/>
          </a:solidFill>
          <a:latin typeface="+mn-lt"/>
          <a:ea typeface="+mn-ea"/>
          <a:cs typeface="+mn-cs"/>
        </a:defRPr>
      </a:lvl7pPr>
      <a:lvl8pPr marL="7932548" indent="-689787" algn="l" rtl="0" eaLnBrk="1" latinLnBrk="0" hangingPunct="1">
        <a:spcBef>
          <a:spcPct val="20000"/>
        </a:spcBef>
        <a:buClr>
          <a:schemeClr val="accent4">
            <a:shade val="75000"/>
          </a:schemeClr>
        </a:buClr>
        <a:buChar char="•"/>
        <a:defRPr kumimoji="0" sz="6000" kern="1200">
          <a:solidFill>
            <a:schemeClr val="tx1"/>
          </a:solidFill>
          <a:latin typeface="+mn-lt"/>
          <a:ea typeface="+mn-ea"/>
          <a:cs typeface="+mn-cs"/>
        </a:defRPr>
      </a:lvl8pPr>
      <a:lvl9pPr marL="8967228" indent="-689787" algn="l" rtl="0" eaLnBrk="1" latinLnBrk="0" hangingPunct="1">
        <a:spcBef>
          <a:spcPct val="20000"/>
        </a:spcBef>
        <a:buClr>
          <a:schemeClr val="accent2">
            <a:shade val="75000"/>
          </a:schemeClr>
        </a:buClr>
        <a:buSzPct val="90000"/>
        <a:buChar char="•"/>
        <a:defRPr kumimoji="0" sz="53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1724467" algn="l" rtl="0" eaLnBrk="1" latinLnBrk="0" hangingPunct="1">
        <a:defRPr kumimoji="0" kern="1200">
          <a:solidFill>
            <a:schemeClr val="tx1"/>
          </a:solidFill>
          <a:latin typeface="+mn-lt"/>
          <a:ea typeface="+mn-ea"/>
          <a:cs typeface="+mn-cs"/>
        </a:defRPr>
      </a:lvl2pPr>
      <a:lvl3pPr marL="3448934" algn="l" rtl="0" eaLnBrk="1" latinLnBrk="0" hangingPunct="1">
        <a:defRPr kumimoji="0" kern="1200">
          <a:solidFill>
            <a:schemeClr val="tx1"/>
          </a:solidFill>
          <a:latin typeface="+mn-lt"/>
          <a:ea typeface="+mn-ea"/>
          <a:cs typeface="+mn-cs"/>
        </a:defRPr>
      </a:lvl3pPr>
      <a:lvl4pPr marL="5173401" algn="l" rtl="0" eaLnBrk="1" latinLnBrk="0" hangingPunct="1">
        <a:defRPr kumimoji="0" kern="1200">
          <a:solidFill>
            <a:schemeClr val="tx1"/>
          </a:solidFill>
          <a:latin typeface="+mn-lt"/>
          <a:ea typeface="+mn-ea"/>
          <a:cs typeface="+mn-cs"/>
        </a:defRPr>
      </a:lvl4pPr>
      <a:lvl5pPr marL="6897868" algn="l" rtl="0" eaLnBrk="1" latinLnBrk="0" hangingPunct="1">
        <a:defRPr kumimoji="0" kern="1200">
          <a:solidFill>
            <a:schemeClr val="tx1"/>
          </a:solidFill>
          <a:latin typeface="+mn-lt"/>
          <a:ea typeface="+mn-ea"/>
          <a:cs typeface="+mn-cs"/>
        </a:defRPr>
      </a:lvl5pPr>
      <a:lvl6pPr marL="8622335" algn="l" rtl="0" eaLnBrk="1" latinLnBrk="0" hangingPunct="1">
        <a:defRPr kumimoji="0" kern="1200">
          <a:solidFill>
            <a:schemeClr val="tx1"/>
          </a:solidFill>
          <a:latin typeface="+mn-lt"/>
          <a:ea typeface="+mn-ea"/>
          <a:cs typeface="+mn-cs"/>
        </a:defRPr>
      </a:lvl6pPr>
      <a:lvl7pPr marL="10346802" algn="l" rtl="0" eaLnBrk="1" latinLnBrk="0" hangingPunct="1">
        <a:defRPr kumimoji="0" kern="1200">
          <a:solidFill>
            <a:schemeClr val="tx1"/>
          </a:solidFill>
          <a:latin typeface="+mn-lt"/>
          <a:ea typeface="+mn-ea"/>
          <a:cs typeface="+mn-cs"/>
        </a:defRPr>
      </a:lvl7pPr>
      <a:lvl8pPr marL="12071269" algn="l" rtl="0" eaLnBrk="1" latinLnBrk="0" hangingPunct="1">
        <a:defRPr kumimoji="0" kern="1200">
          <a:solidFill>
            <a:schemeClr val="tx1"/>
          </a:solidFill>
          <a:latin typeface="+mn-lt"/>
          <a:ea typeface="+mn-ea"/>
          <a:cs typeface="+mn-cs"/>
        </a:defRPr>
      </a:lvl8pPr>
      <a:lvl9pPr marL="13795736"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7"/>
          <p:cNvSpPr>
            <a:spLocks noGrp="1"/>
          </p:cNvSpPr>
          <p:nvPr>
            <p:ph type="title"/>
          </p:nvPr>
        </p:nvSpPr>
        <p:spPr>
          <a:xfrm>
            <a:off x="1086412" y="1044179"/>
            <a:ext cx="30726803" cy="3036159"/>
          </a:xfrm>
        </p:spPr>
        <p:txBody>
          <a:bodyPr>
            <a:normAutofit fontScale="90000"/>
          </a:bodyPr>
          <a:lstStyle/>
          <a:p>
            <a:r>
              <a:rPr lang="en-CA" dirty="0" smtClean="0">
                <a:solidFill>
                  <a:schemeClr val="tx1"/>
                </a:solidFill>
              </a:rPr>
              <a:t>The </a:t>
            </a:r>
            <a:r>
              <a:rPr lang="en-CA" dirty="0" err="1" smtClean="0">
                <a:solidFill>
                  <a:schemeClr val="tx1"/>
                </a:solidFill>
              </a:rPr>
              <a:t>Rogerian</a:t>
            </a:r>
            <a:r>
              <a:rPr lang="en-CA" dirty="0" smtClean="0">
                <a:solidFill>
                  <a:schemeClr val="tx1"/>
                </a:solidFill>
              </a:rPr>
              <a:t> Fully Functioning Person: A Positive Psychology Perspective</a:t>
            </a:r>
            <a:endParaRPr lang="en-CA" dirty="0">
              <a:solidFill>
                <a:schemeClr val="tx1"/>
              </a:solidFill>
            </a:endParaRPr>
          </a:p>
        </p:txBody>
      </p:sp>
      <p:sp>
        <p:nvSpPr>
          <p:cNvPr id="12" name="TextBox 11"/>
          <p:cNvSpPr txBox="1"/>
          <p:nvPr/>
        </p:nvSpPr>
        <p:spPr>
          <a:xfrm>
            <a:off x="17540907" y="5364660"/>
            <a:ext cx="7056782" cy="1152128"/>
          </a:xfrm>
          <a:prstGeom prst="rect">
            <a:avLst/>
          </a:prstGeom>
          <a:solidFill>
            <a:schemeClr val="accent3"/>
          </a:solidFill>
          <a:ln w="76200" cmpd="dbl">
            <a:solidFill>
              <a:schemeClr val="accent3">
                <a:lumMod val="40000"/>
                <a:lumOff val="60000"/>
              </a:schemeClr>
            </a:solidFill>
          </a:ln>
        </p:spPr>
        <p:txBody>
          <a:bodyPr wrap="square" lIns="91432" tIns="45714" rIns="91432" bIns="45714" rtlCol="0" anchor="ctr">
            <a:normAutofit/>
          </a:bodyPr>
          <a:lstStyle/>
          <a:p>
            <a:pPr algn="ctr"/>
            <a:endParaRPr lang="en-CA" sz="3000" dirty="0"/>
          </a:p>
          <a:p>
            <a:pPr algn="ctr"/>
            <a:r>
              <a:rPr lang="en-CA" sz="3600" b="1" dirty="0" smtClean="0"/>
              <a:t>Purpose</a:t>
            </a:r>
            <a:endParaRPr lang="en-CA" sz="3600" b="1" dirty="0"/>
          </a:p>
          <a:p>
            <a:endParaRPr lang="en-CA" sz="3800" dirty="0"/>
          </a:p>
        </p:txBody>
      </p:sp>
      <p:sp>
        <p:nvSpPr>
          <p:cNvPr id="13" name="TextBox 12"/>
          <p:cNvSpPr txBox="1"/>
          <p:nvPr/>
        </p:nvSpPr>
        <p:spPr>
          <a:xfrm>
            <a:off x="763043" y="6732811"/>
            <a:ext cx="10513168" cy="10297143"/>
          </a:xfrm>
          <a:prstGeom prst="rect">
            <a:avLst/>
          </a:prstGeom>
          <a:solidFill>
            <a:srgbClr val="D1DEFF"/>
          </a:solidFill>
          <a:ln w="76200" cmpd="dbl">
            <a:solidFill>
              <a:schemeClr val="accent3">
                <a:lumMod val="75000"/>
              </a:schemeClr>
            </a:solidFill>
          </a:ln>
        </p:spPr>
        <p:txBody>
          <a:bodyPr wrap="square" lIns="179983" tIns="71992" rIns="91432" bIns="45714" rtlCol="0">
            <a:noAutofit/>
          </a:bodyPr>
          <a:lstStyle/>
          <a:p>
            <a:pPr algn="just"/>
            <a:r>
              <a:rPr lang="en-US" sz="2200" dirty="0"/>
              <a:t>This </a:t>
            </a:r>
            <a:r>
              <a:rPr lang="en-US" sz="2200" dirty="0" smtClean="0"/>
              <a:t>study used </a:t>
            </a:r>
            <a:r>
              <a:rPr lang="en-US" sz="2200" dirty="0"/>
              <a:t>positive psychological measurement to assess the variables consistent with the </a:t>
            </a:r>
            <a:r>
              <a:rPr lang="en-US" sz="2200" dirty="0" err="1"/>
              <a:t>Rogerian</a:t>
            </a:r>
            <a:r>
              <a:rPr lang="en-US" sz="2200" dirty="0"/>
              <a:t> fully functioning person (FFP). </a:t>
            </a:r>
            <a:r>
              <a:rPr lang="en-US" sz="2200" dirty="0" smtClean="0"/>
              <a:t>The analysis then assessed </a:t>
            </a:r>
            <a:r>
              <a:rPr lang="en-US" sz="2200" dirty="0"/>
              <a:t>the extent to which the resulting </a:t>
            </a:r>
            <a:r>
              <a:rPr lang="en-US" sz="2200" dirty="0" smtClean="0"/>
              <a:t>FFP construct was associated with outcomes valued in positive psychology, </a:t>
            </a:r>
            <a:r>
              <a:rPr lang="en-US" sz="2200" dirty="0"/>
              <a:t>including enhanced well-being, reduced dysphoria</a:t>
            </a:r>
            <a:r>
              <a:rPr lang="en-US" sz="2200" dirty="0" smtClean="0"/>
              <a:t>, and </a:t>
            </a:r>
            <a:r>
              <a:rPr lang="en-US" sz="2200" dirty="0"/>
              <a:t>an orientation toward intrinsic </a:t>
            </a:r>
            <a:r>
              <a:rPr lang="en-US" sz="2200" dirty="0" smtClean="0"/>
              <a:t>goals. Study 2 </a:t>
            </a:r>
            <a:r>
              <a:rPr lang="en-US" sz="2200" dirty="0"/>
              <a:t>validated the findings of Study 1 and expanded the investigation by examining the character strengths associated with being “fully functioning” and the content of a FFP’s motivation.  </a:t>
            </a:r>
          </a:p>
          <a:p>
            <a:pPr algn="just"/>
            <a:endParaRPr lang="en-US" sz="2200" dirty="0"/>
          </a:p>
          <a:p>
            <a:pPr algn="just"/>
            <a:r>
              <a:rPr lang="en-US" sz="2200" dirty="0" smtClean="0"/>
              <a:t>The Rogerian FFP </a:t>
            </a:r>
            <a:r>
              <a:rPr lang="en-US" sz="2200" dirty="0"/>
              <a:t>is a term that describes the ideal condition in which actualization of the self is congruent with an individual’s organismic experiences</a:t>
            </a:r>
            <a:r>
              <a:rPr lang="en-US" sz="2200" dirty="0" smtClean="0"/>
              <a:t>.</a:t>
            </a:r>
          </a:p>
          <a:p>
            <a:pPr algn="just"/>
            <a:endParaRPr lang="en-US" sz="2200" dirty="0"/>
          </a:p>
          <a:p>
            <a:pPr algn="just"/>
            <a:r>
              <a:rPr lang="en-US" sz="2200" dirty="0"/>
              <a:t>Rogers </a:t>
            </a:r>
            <a:r>
              <a:rPr lang="en-US" sz="2200" dirty="0" smtClean="0"/>
              <a:t>(1959) </a:t>
            </a:r>
            <a:r>
              <a:rPr lang="en-US" sz="2200" dirty="0"/>
              <a:t>noted several </a:t>
            </a:r>
            <a:r>
              <a:rPr lang="en-US" sz="2200" dirty="0" smtClean="0"/>
              <a:t>outcomes customarily experienced </a:t>
            </a:r>
            <a:r>
              <a:rPr lang="en-US" sz="2200" dirty="0"/>
              <a:t>by a person becoming more fully </a:t>
            </a:r>
            <a:r>
              <a:rPr lang="en-US" sz="2200" dirty="0" smtClean="0"/>
              <a:t>functioning. </a:t>
            </a:r>
            <a:r>
              <a:rPr lang="en-US" sz="2200" dirty="0"/>
              <a:t>The following changes were hypothesized as being relatively permanent:</a:t>
            </a:r>
            <a:endParaRPr lang="en-GB" sz="2200" dirty="0"/>
          </a:p>
          <a:p>
            <a:pPr marL="457200" lvl="0" indent="-457200" algn="just">
              <a:buFont typeface="+mj-lt"/>
              <a:buAutoNum type="arabicPeriod"/>
            </a:pPr>
            <a:r>
              <a:rPr lang="en-US" sz="2200" dirty="0"/>
              <a:t>Being more congruent, open to experience, and less defensive</a:t>
            </a:r>
            <a:endParaRPr lang="en-GB" sz="2200" dirty="0"/>
          </a:p>
          <a:p>
            <a:pPr marL="457200" lvl="0" indent="-457200" algn="just">
              <a:buFont typeface="+mj-lt"/>
              <a:buAutoNum type="arabicPeriod"/>
            </a:pPr>
            <a:r>
              <a:rPr lang="en-US" sz="2200" dirty="0"/>
              <a:t>Having improved psychological adjustment</a:t>
            </a:r>
            <a:endParaRPr lang="en-GB" sz="2200" dirty="0"/>
          </a:p>
          <a:p>
            <a:pPr marL="457200" lvl="0" indent="-457200" algn="just">
              <a:buFont typeface="+mj-lt"/>
              <a:buAutoNum type="arabicPeriod"/>
            </a:pPr>
            <a:r>
              <a:rPr lang="en-US" sz="2200" dirty="0"/>
              <a:t>Having an increased degree of positive self-regard</a:t>
            </a:r>
            <a:endParaRPr lang="en-GB" sz="2200" dirty="0"/>
          </a:p>
          <a:p>
            <a:pPr marL="457200" lvl="0" indent="-457200" algn="just">
              <a:buFont typeface="+mj-lt"/>
              <a:buAutoNum type="arabicPeriod"/>
            </a:pPr>
            <a:r>
              <a:rPr lang="en-US" sz="2200" dirty="0"/>
              <a:t>Perceiving the locus of evaluation and the locus of choice as residing within oneself</a:t>
            </a:r>
            <a:endParaRPr lang="en-GB" sz="2200" dirty="0"/>
          </a:p>
          <a:p>
            <a:pPr marL="457200" lvl="0" indent="-457200" algn="just">
              <a:buFont typeface="+mj-lt"/>
              <a:buAutoNum type="arabicPeriod"/>
            </a:pPr>
            <a:r>
              <a:rPr lang="en-US" sz="2200" dirty="0"/>
              <a:t>Experiencing more acceptance of others</a:t>
            </a:r>
            <a:endParaRPr lang="en-GB" sz="2200" dirty="0"/>
          </a:p>
          <a:p>
            <a:pPr algn="just"/>
            <a:endParaRPr lang="en-US" sz="2200" dirty="0" smtClean="0"/>
          </a:p>
          <a:p>
            <a:pPr algn="just"/>
            <a:r>
              <a:rPr lang="en-US" sz="2200" dirty="0"/>
              <a:t>These meta-theoretical hypotheses that arise from person-centered theory are both theoretically and empirically supported by </a:t>
            </a:r>
            <a:r>
              <a:rPr lang="en-US" sz="2200" dirty="0" smtClean="0"/>
              <a:t>at some positive </a:t>
            </a:r>
            <a:r>
              <a:rPr lang="en-US" sz="2200" dirty="0"/>
              <a:t>psychology research. </a:t>
            </a:r>
            <a:endParaRPr lang="en-US" sz="2200" dirty="0" smtClean="0"/>
          </a:p>
          <a:p>
            <a:pPr algn="just"/>
            <a:endParaRPr lang="en-US" sz="2200" dirty="0"/>
          </a:p>
          <a:p>
            <a:pPr algn="just"/>
            <a:r>
              <a:rPr lang="en-US" sz="2200" dirty="0"/>
              <a:t>If the Rogerian </a:t>
            </a:r>
            <a:r>
              <a:rPr lang="en-US" sz="2200" dirty="0" smtClean="0"/>
              <a:t>fully functioning personality </a:t>
            </a:r>
            <a:r>
              <a:rPr lang="en-US" sz="2200" dirty="0"/>
              <a:t>truly promotes well-being as </a:t>
            </a:r>
            <a:r>
              <a:rPr lang="en-US" sz="2200" dirty="0" smtClean="0"/>
              <a:t>prior </a:t>
            </a:r>
            <a:r>
              <a:rPr lang="en-US" sz="2200" dirty="0"/>
              <a:t>studies </a:t>
            </a:r>
            <a:r>
              <a:rPr lang="en-US" sz="2200" dirty="0" smtClean="0"/>
              <a:t>suggest, </a:t>
            </a:r>
            <a:r>
              <a:rPr lang="en-US" sz="2200" dirty="0"/>
              <a:t>then this personality might also be associated with elevated levels of the character strengths that tend to be associated with well-</a:t>
            </a:r>
            <a:r>
              <a:rPr lang="en-US" sz="2200" dirty="0" smtClean="0"/>
              <a:t>being. These </a:t>
            </a:r>
            <a:r>
              <a:rPr lang="en-US" sz="2200" dirty="0"/>
              <a:t>may be present </a:t>
            </a:r>
            <a:r>
              <a:rPr lang="en-US" sz="2200" dirty="0" smtClean="0"/>
              <a:t>in </a:t>
            </a:r>
            <a:r>
              <a:rPr lang="en-US" sz="2200" dirty="0"/>
              <a:t>the </a:t>
            </a:r>
            <a:r>
              <a:rPr lang="en-US" sz="2200" dirty="0" smtClean="0"/>
              <a:t>FFP </a:t>
            </a:r>
            <a:r>
              <a:rPr lang="en-US" sz="2200" dirty="0"/>
              <a:t>along with others more specifically associated with the </a:t>
            </a:r>
            <a:r>
              <a:rPr lang="en-US" sz="2200" dirty="0" smtClean="0"/>
              <a:t>changes </a:t>
            </a:r>
            <a:r>
              <a:rPr lang="en-US" sz="2200" dirty="0"/>
              <a:t>and subsequent outcomes of becoming more fully function, such as creativity, wisdom (or perspective), self-control, social intelligence, and open-mindedness.</a:t>
            </a:r>
            <a:endParaRPr lang="en-GB" sz="2200" dirty="0"/>
          </a:p>
        </p:txBody>
      </p:sp>
      <p:sp>
        <p:nvSpPr>
          <p:cNvPr id="50" name="TextBox 49"/>
          <p:cNvSpPr txBox="1"/>
          <p:nvPr/>
        </p:nvSpPr>
        <p:spPr>
          <a:xfrm>
            <a:off x="25029739" y="5364663"/>
            <a:ext cx="7128791" cy="1152128"/>
          </a:xfrm>
          <a:prstGeom prst="rect">
            <a:avLst/>
          </a:prstGeom>
          <a:solidFill>
            <a:srgbClr val="8CADAE"/>
          </a:solidFill>
          <a:ln w="76200" cmpd="dbl">
            <a:solidFill>
              <a:schemeClr val="accent3">
                <a:lumMod val="40000"/>
                <a:lumOff val="60000"/>
              </a:schemeClr>
            </a:solidFill>
          </a:ln>
        </p:spPr>
        <p:txBody>
          <a:bodyPr wrap="square" lIns="91432" tIns="45714" rIns="91432" bIns="45714" rtlCol="0" anchor="ctr">
            <a:normAutofit lnSpcReduction="10000"/>
          </a:bodyPr>
          <a:lstStyle/>
          <a:p>
            <a:pPr algn="ctr"/>
            <a:endParaRPr lang="en-CA" sz="3800" dirty="0"/>
          </a:p>
          <a:p>
            <a:pPr algn="ctr"/>
            <a:r>
              <a:rPr lang="en-CA" sz="3600" b="1" dirty="0" smtClean="0"/>
              <a:t>Methods</a:t>
            </a:r>
            <a:r>
              <a:rPr lang="en-CA" sz="3400" dirty="0" smtClean="0"/>
              <a:t> </a:t>
            </a:r>
            <a:endParaRPr lang="en-CA" sz="3400" dirty="0"/>
          </a:p>
          <a:p>
            <a:endParaRPr lang="en-CA" sz="3000" dirty="0"/>
          </a:p>
        </p:txBody>
      </p:sp>
      <p:sp>
        <p:nvSpPr>
          <p:cNvPr id="51" name="TextBox 50"/>
          <p:cNvSpPr txBox="1"/>
          <p:nvPr/>
        </p:nvSpPr>
        <p:spPr>
          <a:xfrm>
            <a:off x="763044" y="5364660"/>
            <a:ext cx="10513167" cy="1152128"/>
          </a:xfrm>
          <a:prstGeom prst="rect">
            <a:avLst/>
          </a:prstGeom>
          <a:solidFill>
            <a:srgbClr val="8CADAE"/>
          </a:solidFill>
          <a:ln w="76200" cmpd="dbl">
            <a:solidFill>
              <a:schemeClr val="accent3">
                <a:lumMod val="40000"/>
                <a:lumOff val="60000"/>
              </a:schemeClr>
            </a:solidFill>
          </a:ln>
        </p:spPr>
        <p:txBody>
          <a:bodyPr wrap="square" lIns="91432" tIns="45714" rIns="91432" bIns="45714" rtlCol="0" anchor="ctr">
            <a:normAutofit lnSpcReduction="10000"/>
          </a:bodyPr>
          <a:lstStyle/>
          <a:p>
            <a:pPr algn="ctr"/>
            <a:endParaRPr lang="en-CA" sz="3400" dirty="0"/>
          </a:p>
          <a:p>
            <a:pPr algn="ctr"/>
            <a:r>
              <a:rPr lang="en-CA" sz="3600" b="1" dirty="0" smtClean="0"/>
              <a:t>Introduction</a:t>
            </a:r>
            <a:endParaRPr lang="en-CA" sz="3600" b="1" dirty="0"/>
          </a:p>
          <a:p>
            <a:endParaRPr lang="en-CA" sz="3000" dirty="0"/>
          </a:p>
        </p:txBody>
      </p:sp>
      <p:sp>
        <p:nvSpPr>
          <p:cNvPr id="52" name="TextBox 51"/>
          <p:cNvSpPr txBox="1"/>
          <p:nvPr/>
        </p:nvSpPr>
        <p:spPr>
          <a:xfrm>
            <a:off x="763043" y="17317987"/>
            <a:ext cx="14689632" cy="1152128"/>
          </a:xfrm>
          <a:prstGeom prst="rect">
            <a:avLst/>
          </a:prstGeom>
          <a:solidFill>
            <a:srgbClr val="8CADAE"/>
          </a:solidFill>
          <a:ln w="76200" cmpd="dbl">
            <a:solidFill>
              <a:schemeClr val="accent3">
                <a:lumMod val="40000"/>
                <a:lumOff val="60000"/>
              </a:schemeClr>
            </a:solidFill>
          </a:ln>
        </p:spPr>
        <p:txBody>
          <a:bodyPr wrap="square" lIns="91432" tIns="45714" rIns="91432" bIns="45714" rtlCol="0" anchor="ctr">
            <a:normAutofit/>
          </a:bodyPr>
          <a:lstStyle/>
          <a:p>
            <a:pPr algn="ctr"/>
            <a:r>
              <a:rPr lang="en-CA" sz="3600" b="1" dirty="0" smtClean="0"/>
              <a:t>Results</a:t>
            </a:r>
            <a:endParaRPr lang="en-CA" sz="3600" b="1" dirty="0"/>
          </a:p>
        </p:txBody>
      </p:sp>
      <p:sp>
        <p:nvSpPr>
          <p:cNvPr id="53" name="TextBox 52"/>
          <p:cNvSpPr txBox="1"/>
          <p:nvPr/>
        </p:nvSpPr>
        <p:spPr>
          <a:xfrm>
            <a:off x="619027" y="4399531"/>
            <a:ext cx="14761640" cy="677096"/>
          </a:xfrm>
          <a:prstGeom prst="rect">
            <a:avLst/>
          </a:prstGeom>
          <a:noFill/>
        </p:spPr>
        <p:txBody>
          <a:bodyPr wrap="square" lIns="91432" tIns="45714" rIns="91432" bIns="45714" rtlCol="0">
            <a:spAutoFit/>
          </a:bodyPr>
          <a:lstStyle/>
          <a:p>
            <a:pPr algn="ctr"/>
            <a:r>
              <a:rPr lang="en-CA" sz="3800" dirty="0" smtClean="0">
                <a:solidFill>
                  <a:srgbClr val="000000"/>
                </a:solidFill>
              </a:rPr>
              <a:t>Carmel Proctor, Roger Tweed, and Daniel Morris</a:t>
            </a:r>
            <a:endParaRPr lang="en-CA" sz="3800" dirty="0">
              <a:solidFill>
                <a:srgbClr val="000000"/>
              </a:solidFill>
            </a:endParaRPr>
          </a:p>
        </p:txBody>
      </p:sp>
      <p:sp>
        <p:nvSpPr>
          <p:cNvPr id="54" name="TextBox 53"/>
          <p:cNvSpPr txBox="1"/>
          <p:nvPr/>
        </p:nvSpPr>
        <p:spPr>
          <a:xfrm>
            <a:off x="17612915" y="3852491"/>
            <a:ext cx="14689631" cy="1261872"/>
          </a:xfrm>
          <a:prstGeom prst="rect">
            <a:avLst/>
          </a:prstGeom>
          <a:noFill/>
        </p:spPr>
        <p:txBody>
          <a:bodyPr wrap="square" lIns="91432" tIns="45714" rIns="91432" bIns="45714" rtlCol="0">
            <a:spAutoFit/>
          </a:bodyPr>
          <a:lstStyle/>
          <a:p>
            <a:pPr algn="ctr"/>
            <a:r>
              <a:rPr lang="en-CA" sz="3800" dirty="0" smtClean="0">
                <a:solidFill>
                  <a:srgbClr val="000000"/>
                </a:solidFill>
              </a:rPr>
              <a:t>Positive Psychology Research Centre, </a:t>
            </a:r>
            <a:r>
              <a:rPr lang="en-CA" sz="3800" dirty="0" err="1" smtClean="0">
                <a:solidFill>
                  <a:srgbClr val="000000"/>
                </a:solidFill>
              </a:rPr>
              <a:t>Kwantlen</a:t>
            </a:r>
            <a:r>
              <a:rPr lang="en-CA" sz="3800" dirty="0" smtClean="0">
                <a:solidFill>
                  <a:srgbClr val="000000"/>
                </a:solidFill>
              </a:rPr>
              <a:t> Polytechnic University, Vancouver Island University</a:t>
            </a:r>
            <a:endParaRPr lang="en-CA" sz="3800" dirty="0">
              <a:solidFill>
                <a:srgbClr val="000000"/>
              </a:solidFill>
            </a:endParaRPr>
          </a:p>
        </p:txBody>
      </p:sp>
      <p:sp>
        <p:nvSpPr>
          <p:cNvPr id="21" name="TextBox 20"/>
          <p:cNvSpPr txBox="1"/>
          <p:nvPr/>
        </p:nvSpPr>
        <p:spPr>
          <a:xfrm>
            <a:off x="22005403" y="25742923"/>
            <a:ext cx="10153127" cy="864096"/>
          </a:xfrm>
          <a:prstGeom prst="rect">
            <a:avLst/>
          </a:prstGeom>
          <a:solidFill>
            <a:srgbClr val="D1DEFF"/>
          </a:solidFill>
          <a:ln w="76200" cmpd="dbl">
            <a:solidFill>
              <a:schemeClr val="accent3">
                <a:lumMod val="75000"/>
              </a:schemeClr>
            </a:solidFill>
          </a:ln>
        </p:spPr>
        <p:txBody>
          <a:bodyPr wrap="square" lIns="179983" tIns="71992" rIns="91432" bIns="45714" rtlCol="0">
            <a:normAutofit/>
          </a:bodyPr>
          <a:lstStyle/>
          <a:p>
            <a:r>
              <a:rPr lang="en-CA" sz="3600" dirty="0" smtClean="0"/>
              <a:t>Contact: </a:t>
            </a:r>
            <a:r>
              <a:rPr lang="en-CA" sz="3600" dirty="0"/>
              <a:t>carmel@pprc.gg</a:t>
            </a:r>
          </a:p>
          <a:p>
            <a:endParaRPr lang="en-CA" sz="2300" dirty="0"/>
          </a:p>
        </p:txBody>
      </p:sp>
      <p:sp>
        <p:nvSpPr>
          <p:cNvPr id="25" name="TextBox 24"/>
          <p:cNvSpPr txBox="1"/>
          <p:nvPr/>
        </p:nvSpPr>
        <p:spPr>
          <a:xfrm>
            <a:off x="763043" y="18695131"/>
            <a:ext cx="14689632" cy="6759760"/>
          </a:xfrm>
          <a:prstGeom prst="rect">
            <a:avLst/>
          </a:prstGeom>
          <a:solidFill>
            <a:srgbClr val="D1DEFF"/>
          </a:solidFill>
          <a:ln w="76200" cmpd="dbl">
            <a:solidFill>
              <a:schemeClr val="accent3">
                <a:lumMod val="75000"/>
              </a:schemeClr>
            </a:solidFill>
          </a:ln>
        </p:spPr>
        <p:txBody>
          <a:bodyPr wrap="square" lIns="179983" tIns="71992" rIns="91432" bIns="45714" rtlCol="0">
            <a:noAutofit/>
          </a:bodyPr>
          <a:lstStyle/>
          <a:p>
            <a:pPr algn="just"/>
            <a:r>
              <a:rPr lang="en-CA" sz="2200" b="1" dirty="0" smtClean="0"/>
              <a:t>Study 1:</a:t>
            </a:r>
            <a:r>
              <a:rPr lang="en-CA" sz="2200" dirty="0" smtClean="0"/>
              <a:t> A CFA</a:t>
            </a:r>
            <a:r>
              <a:rPr lang="en-US" sz="2200" dirty="0" smtClean="0"/>
              <a:t> </a:t>
            </a:r>
            <a:r>
              <a:rPr lang="en-US" sz="2200" dirty="0"/>
              <a:t>was performed </a:t>
            </a:r>
            <a:r>
              <a:rPr lang="en-US" sz="2200" dirty="0" smtClean="0"/>
              <a:t>(</a:t>
            </a:r>
            <a:r>
              <a:rPr lang="en-US" sz="2200" i="1" dirty="0"/>
              <a:t>N</a:t>
            </a:r>
            <a:r>
              <a:rPr lang="en-US" sz="2200" dirty="0"/>
              <a:t> = 329). </a:t>
            </a:r>
            <a:r>
              <a:rPr lang="en-US" sz="2200" dirty="0" smtClean="0"/>
              <a:t>Results </a:t>
            </a:r>
            <a:r>
              <a:rPr lang="en-US" sz="2200" dirty="0"/>
              <a:t>revealed strong factor loadings </a:t>
            </a:r>
            <a:r>
              <a:rPr lang="en-US" sz="2200" dirty="0" smtClean="0"/>
              <a:t>for </a:t>
            </a:r>
            <a:r>
              <a:rPr lang="en-US" sz="2200" dirty="0"/>
              <a:t>all </a:t>
            </a:r>
            <a:r>
              <a:rPr lang="en-US" sz="2200" dirty="0" smtClean="0"/>
              <a:t>theorized FPP variables </a:t>
            </a:r>
            <a:r>
              <a:rPr lang="en-US" sz="2200" dirty="0"/>
              <a:t>except the Accepting External Influence subscale of the </a:t>
            </a:r>
            <a:r>
              <a:rPr lang="en-US" sz="2200" dirty="0" smtClean="0"/>
              <a:t>Authenticity Scale </a:t>
            </a:r>
            <a:r>
              <a:rPr lang="en-US" sz="2200" dirty="0"/>
              <a:t>(Regression weight: -.409). </a:t>
            </a:r>
            <a:r>
              <a:rPr lang="en-US" sz="2200" dirty="0" smtClean="0"/>
              <a:t>This </a:t>
            </a:r>
            <a:r>
              <a:rPr lang="en-US" sz="2200" dirty="0"/>
              <a:t>variable was excluded and a second </a:t>
            </a:r>
            <a:r>
              <a:rPr lang="en-US" sz="2200" dirty="0" smtClean="0"/>
              <a:t>CFA </a:t>
            </a:r>
            <a:r>
              <a:rPr lang="en-US" sz="2200" dirty="0"/>
              <a:t>was conducted with the remaining variables. Results then revealed strong regression weights (i.e., over .50) for all variables</a:t>
            </a:r>
            <a:r>
              <a:rPr lang="en-US" sz="2200" dirty="0" smtClean="0"/>
              <a:t>.</a:t>
            </a:r>
            <a:r>
              <a:rPr lang="en-US" sz="2200" dirty="0"/>
              <a:t> </a:t>
            </a:r>
            <a:endParaRPr lang="en-US" sz="2200" dirty="0" smtClean="0"/>
          </a:p>
          <a:p>
            <a:pPr algn="just"/>
            <a:endParaRPr lang="en-US" sz="2200" dirty="0"/>
          </a:p>
          <a:p>
            <a:pPr algn="just"/>
            <a:r>
              <a:rPr lang="en-US" sz="2200" b="1" dirty="0" smtClean="0"/>
              <a:t>Study 2:</a:t>
            </a:r>
            <a:r>
              <a:rPr lang="en-US" sz="2200" dirty="0" smtClean="0"/>
              <a:t> </a:t>
            </a:r>
            <a:r>
              <a:rPr lang="en-US" sz="2200" dirty="0"/>
              <a:t>A single variable indicating the </a:t>
            </a:r>
            <a:r>
              <a:rPr lang="en-US" sz="2200" dirty="0" smtClean="0"/>
              <a:t>FFP </a:t>
            </a:r>
            <a:r>
              <a:rPr lang="en-US" sz="2200" dirty="0"/>
              <a:t>construct was calculated by extracting a single </a:t>
            </a:r>
            <a:r>
              <a:rPr lang="en-US" sz="2200" dirty="0" err="1"/>
              <a:t>unrotated</a:t>
            </a:r>
            <a:r>
              <a:rPr lang="en-US" sz="2200" dirty="0"/>
              <a:t> principal component (</a:t>
            </a:r>
            <a:r>
              <a:rPr lang="en-US" sz="2200" i="1" dirty="0"/>
              <a:t>N</a:t>
            </a:r>
            <a:r>
              <a:rPr lang="en-US" sz="2200" dirty="0"/>
              <a:t>=307). The variables that loaded on the </a:t>
            </a:r>
            <a:r>
              <a:rPr lang="en-US" sz="2200" dirty="0" smtClean="0"/>
              <a:t>FFP </a:t>
            </a:r>
            <a:r>
              <a:rPr lang="en-US" sz="2200" dirty="0"/>
              <a:t>construct in Study 1 were found to load on a single factor in this Study </a:t>
            </a:r>
            <a:r>
              <a:rPr lang="en-US" sz="2200" dirty="0" smtClean="0"/>
              <a:t>2. </a:t>
            </a:r>
          </a:p>
          <a:p>
            <a:pPr algn="just"/>
            <a:endParaRPr lang="en-US" sz="2200" dirty="0"/>
          </a:p>
          <a:p>
            <a:pPr algn="just"/>
            <a:r>
              <a:rPr lang="en-US" sz="2200" b="1" dirty="0" smtClean="0"/>
              <a:t>Study 1 &amp; 2: </a:t>
            </a:r>
            <a:r>
              <a:rPr lang="en-US" sz="2200" dirty="0" smtClean="0"/>
              <a:t>Results </a:t>
            </a:r>
            <a:r>
              <a:rPr lang="en-US" sz="2200" dirty="0"/>
              <a:t>revealed that the </a:t>
            </a:r>
            <a:r>
              <a:rPr lang="en-US" sz="2200" dirty="0" smtClean="0"/>
              <a:t>FFP </a:t>
            </a:r>
            <a:r>
              <a:rPr lang="en-US" sz="2200" dirty="0"/>
              <a:t>component was significantly positively correlated with the SWLS and the SDHS accounting for approximately 40% of the </a:t>
            </a:r>
            <a:r>
              <a:rPr lang="en-US" sz="2200" dirty="0" smtClean="0"/>
              <a:t>variance </a:t>
            </a:r>
            <a:r>
              <a:rPr lang="en-US" sz="2200" dirty="0"/>
              <a:t>in predicting the </a:t>
            </a:r>
            <a:r>
              <a:rPr lang="en-US" sz="2200" dirty="0" err="1"/>
              <a:t>Rogerian</a:t>
            </a:r>
            <a:r>
              <a:rPr lang="en-US" sz="2200" dirty="0"/>
              <a:t> </a:t>
            </a:r>
            <a:r>
              <a:rPr lang="en-US" sz="2200" dirty="0" smtClean="0"/>
              <a:t>FFP </a:t>
            </a:r>
            <a:r>
              <a:rPr lang="en-US" sz="2200" dirty="0"/>
              <a:t>component and significantly negatively correlated with the SAS accounting approximately </a:t>
            </a:r>
            <a:r>
              <a:rPr lang="en-US" sz="2200" dirty="0" smtClean="0"/>
              <a:t>26% and 20</a:t>
            </a:r>
            <a:r>
              <a:rPr lang="en-US" sz="2200" dirty="0"/>
              <a:t>% of the </a:t>
            </a:r>
            <a:r>
              <a:rPr lang="en-US" sz="2200" dirty="0" smtClean="0"/>
              <a:t>variance respectively – indicating </a:t>
            </a:r>
            <a:r>
              <a:rPr lang="en-US" sz="2200" dirty="0"/>
              <a:t>that the </a:t>
            </a:r>
            <a:r>
              <a:rPr lang="en-US" sz="2200" dirty="0" smtClean="0"/>
              <a:t>FFP </a:t>
            </a:r>
            <a:r>
              <a:rPr lang="en-US" sz="2200" dirty="0"/>
              <a:t>is high in life satisfaction, has increased positive thoughts and feelings and decreased negative thoughts and feelings, and low anxiety consistent with Rogers’ </a:t>
            </a:r>
            <a:r>
              <a:rPr lang="en-US" sz="2200" dirty="0" smtClean="0"/>
              <a:t>theory.</a:t>
            </a:r>
          </a:p>
          <a:p>
            <a:pPr algn="just"/>
            <a:endParaRPr lang="en-US" sz="2200" dirty="0"/>
          </a:p>
          <a:p>
            <a:pPr algn="just"/>
            <a:r>
              <a:rPr lang="en-US" sz="2200" b="1" dirty="0" smtClean="0"/>
              <a:t>Study 2: </a:t>
            </a:r>
            <a:r>
              <a:rPr lang="en-US" sz="2200" dirty="0" smtClean="0"/>
              <a:t>The FFP </a:t>
            </a:r>
            <a:r>
              <a:rPr lang="en-US" sz="2200" dirty="0"/>
              <a:t>component </a:t>
            </a:r>
            <a:r>
              <a:rPr lang="en-US" sz="2200" dirty="0" smtClean="0"/>
              <a:t>had small positive correlations with enthusiasm </a:t>
            </a:r>
            <a:r>
              <a:rPr lang="en-US" sz="2200" dirty="0"/>
              <a:t>(or zest), bravery, honesty, leadership, and spirituality, and negatively correlated with modesty and concern for </a:t>
            </a:r>
            <a:r>
              <a:rPr lang="en-US" sz="2200" dirty="0" smtClean="0"/>
              <a:t>fairness.</a:t>
            </a:r>
            <a:r>
              <a:rPr lang="en-GB" sz="2200" dirty="0" smtClean="0"/>
              <a:t> The FFP</a:t>
            </a:r>
            <a:r>
              <a:rPr lang="en-US" sz="2200" dirty="0" smtClean="0"/>
              <a:t> </a:t>
            </a:r>
            <a:r>
              <a:rPr lang="en-US" sz="2200" dirty="0"/>
              <a:t>component was positively correlated with all subscales of the AI, except the Importance of Financial Success subscale. </a:t>
            </a:r>
            <a:endParaRPr lang="en-GB" sz="2200" dirty="0"/>
          </a:p>
          <a:p>
            <a:pPr algn="just"/>
            <a:endParaRPr lang="en-GB" sz="2200" dirty="0"/>
          </a:p>
          <a:p>
            <a:endParaRPr lang="en-GB" sz="2400" dirty="0"/>
          </a:p>
          <a:p>
            <a:endParaRPr lang="en-CA" sz="2200" dirty="0" smtClean="0"/>
          </a:p>
        </p:txBody>
      </p:sp>
      <p:sp>
        <p:nvSpPr>
          <p:cNvPr id="31" name="TextBox 30"/>
          <p:cNvSpPr txBox="1"/>
          <p:nvPr/>
        </p:nvSpPr>
        <p:spPr>
          <a:xfrm>
            <a:off x="17540907" y="6732812"/>
            <a:ext cx="7056784" cy="8568952"/>
          </a:xfrm>
          <a:prstGeom prst="rect">
            <a:avLst/>
          </a:prstGeom>
          <a:solidFill>
            <a:srgbClr val="D1DEFF"/>
          </a:solidFill>
          <a:ln w="76200" cmpd="dbl">
            <a:solidFill>
              <a:schemeClr val="accent3">
                <a:lumMod val="75000"/>
              </a:schemeClr>
            </a:solidFill>
          </a:ln>
        </p:spPr>
        <p:txBody>
          <a:bodyPr wrap="square" lIns="179983" tIns="71992" rIns="91432" bIns="45714" rtlCol="0">
            <a:noAutofit/>
          </a:bodyPr>
          <a:lstStyle/>
          <a:p>
            <a:pPr algn="just"/>
            <a:r>
              <a:rPr lang="en-US" sz="2200" dirty="0"/>
              <a:t>Two studies were conducted to examine the characteristics of the </a:t>
            </a:r>
            <a:r>
              <a:rPr lang="en-US" sz="2200" dirty="0" err="1"/>
              <a:t>Rogerian</a:t>
            </a:r>
            <a:r>
              <a:rPr lang="en-US" sz="2200" dirty="0"/>
              <a:t> </a:t>
            </a:r>
            <a:r>
              <a:rPr lang="en-US" sz="2200" dirty="0" smtClean="0"/>
              <a:t>FFP </a:t>
            </a:r>
            <a:r>
              <a:rPr lang="en-US" sz="2200" dirty="0"/>
              <a:t>from the positive psychology perspective. </a:t>
            </a:r>
            <a:endParaRPr lang="en-US" sz="2200" dirty="0" smtClean="0"/>
          </a:p>
          <a:p>
            <a:pPr algn="just"/>
            <a:endParaRPr lang="en-US" sz="2200" dirty="0"/>
          </a:p>
          <a:p>
            <a:pPr algn="just"/>
            <a:r>
              <a:rPr lang="en-US" sz="2200" dirty="0" smtClean="0"/>
              <a:t>The </a:t>
            </a:r>
            <a:r>
              <a:rPr lang="en-US" sz="2200" dirty="0"/>
              <a:t>first study used </a:t>
            </a:r>
            <a:r>
              <a:rPr lang="en-US" sz="2200" dirty="0" smtClean="0"/>
              <a:t>CFA among a sample of young adults to </a:t>
            </a:r>
            <a:r>
              <a:rPr lang="en-US" sz="2200" dirty="0"/>
              <a:t>assess the theoretical basis for items to include in a single component indicating the </a:t>
            </a:r>
            <a:r>
              <a:rPr lang="en-US" sz="2200" dirty="0" smtClean="0"/>
              <a:t>FFP construct </a:t>
            </a:r>
            <a:r>
              <a:rPr lang="en-US" sz="2200" dirty="0"/>
              <a:t>as defined by person-centered theory. </a:t>
            </a:r>
            <a:r>
              <a:rPr lang="en-US" sz="2200" dirty="0" smtClean="0"/>
              <a:t>Based </a:t>
            </a:r>
            <a:r>
              <a:rPr lang="en-US" sz="2200" dirty="0"/>
              <a:t>on </a:t>
            </a:r>
            <a:r>
              <a:rPr lang="en-US" sz="2200" dirty="0" smtClean="0"/>
              <a:t>previous </a:t>
            </a:r>
            <a:r>
              <a:rPr lang="en-US" sz="2200" dirty="0"/>
              <a:t>positive psychology </a:t>
            </a:r>
            <a:r>
              <a:rPr lang="en-US" sz="2200" dirty="0" smtClean="0"/>
              <a:t>research, </a:t>
            </a:r>
            <a:r>
              <a:rPr lang="en-US" sz="2200" dirty="0"/>
              <a:t>indicator variables were selected to represent the various characteristics constituting the </a:t>
            </a:r>
            <a:r>
              <a:rPr lang="en-US" sz="2200" dirty="0" smtClean="0"/>
              <a:t>FFP </a:t>
            </a:r>
            <a:r>
              <a:rPr lang="en-US" sz="2200" dirty="0"/>
              <a:t>construct. </a:t>
            </a:r>
            <a:endParaRPr lang="en-US" sz="2200" dirty="0" smtClean="0"/>
          </a:p>
          <a:p>
            <a:pPr algn="just"/>
            <a:endParaRPr lang="en-US" sz="2200" dirty="0"/>
          </a:p>
          <a:p>
            <a:pPr algn="just"/>
            <a:r>
              <a:rPr lang="en-US" sz="2200" dirty="0" smtClean="0"/>
              <a:t>The </a:t>
            </a:r>
            <a:r>
              <a:rPr lang="en-US" sz="2200" dirty="0"/>
              <a:t>aim of </a:t>
            </a:r>
            <a:r>
              <a:rPr lang="en-US" sz="2200" b="1" dirty="0"/>
              <a:t>Study 1</a:t>
            </a:r>
            <a:r>
              <a:rPr lang="en-US" sz="2200" dirty="0"/>
              <a:t> </a:t>
            </a:r>
            <a:r>
              <a:rPr lang="en-US" sz="2200"/>
              <a:t>was </a:t>
            </a:r>
            <a:r>
              <a:rPr lang="en-US" sz="2200" smtClean="0"/>
              <a:t>to assess </a:t>
            </a:r>
            <a:r>
              <a:rPr lang="en-US" sz="2200" dirty="0" smtClean="0"/>
              <a:t>statistical support for </a:t>
            </a:r>
            <a:r>
              <a:rPr lang="en-US" sz="2200" dirty="0"/>
              <a:t>the single factor structure of the </a:t>
            </a:r>
            <a:r>
              <a:rPr lang="en-US" sz="2200" dirty="0" smtClean="0"/>
              <a:t>FFP </a:t>
            </a:r>
            <a:r>
              <a:rPr lang="en-US" sz="2200" dirty="0"/>
              <a:t>construct. Correlational analyses were then used to assess the theoretically based outcomes predicted to be associated with the </a:t>
            </a:r>
            <a:r>
              <a:rPr lang="en-US" sz="2200" dirty="0" smtClean="0"/>
              <a:t>FFP. </a:t>
            </a:r>
          </a:p>
          <a:p>
            <a:pPr algn="just"/>
            <a:endParaRPr lang="en-US" sz="2200" dirty="0"/>
          </a:p>
          <a:p>
            <a:pPr algn="just"/>
            <a:r>
              <a:rPr lang="en-US" sz="2200" b="1" dirty="0" smtClean="0"/>
              <a:t>Study 2</a:t>
            </a:r>
            <a:r>
              <a:rPr lang="en-US" sz="2200" dirty="0" smtClean="0"/>
              <a:t> validated </a:t>
            </a:r>
            <a:r>
              <a:rPr lang="en-US" sz="2200" dirty="0"/>
              <a:t>the findings of Study 1 with a different sample, utilizing an </a:t>
            </a:r>
            <a:r>
              <a:rPr lang="en-US" sz="2200" dirty="0" smtClean="0"/>
              <a:t>EFA </a:t>
            </a:r>
            <a:r>
              <a:rPr lang="en-US" sz="2200" dirty="0"/>
              <a:t>to determine the variance accounted for in the model. </a:t>
            </a:r>
            <a:endParaRPr lang="en-US" sz="2200" dirty="0" smtClean="0"/>
          </a:p>
          <a:p>
            <a:pPr algn="just"/>
            <a:endParaRPr lang="en-US" sz="2200" dirty="0"/>
          </a:p>
          <a:p>
            <a:pPr algn="just"/>
            <a:r>
              <a:rPr lang="en-US" sz="2200" dirty="0" smtClean="0"/>
              <a:t>Study </a:t>
            </a:r>
            <a:r>
              <a:rPr lang="en-US" sz="2200" dirty="0"/>
              <a:t>2 </a:t>
            </a:r>
            <a:r>
              <a:rPr lang="en-US" sz="2200" dirty="0" smtClean="0"/>
              <a:t>also expanded </a:t>
            </a:r>
            <a:r>
              <a:rPr lang="en-US" sz="2200" dirty="0"/>
              <a:t>the investigation by examining the </a:t>
            </a:r>
            <a:r>
              <a:rPr lang="en-US" sz="2200" dirty="0" smtClean="0"/>
              <a:t>associated character </a:t>
            </a:r>
            <a:r>
              <a:rPr lang="en-US" sz="2200" dirty="0"/>
              <a:t>strengths </a:t>
            </a:r>
            <a:r>
              <a:rPr lang="en-US" sz="2200" dirty="0" smtClean="0"/>
              <a:t>and </a:t>
            </a:r>
            <a:r>
              <a:rPr lang="en-US" sz="2200" dirty="0"/>
              <a:t>the content of a fully functioning person’s motivation.</a:t>
            </a:r>
            <a:endParaRPr lang="en-GB" sz="2200" dirty="0"/>
          </a:p>
        </p:txBody>
      </p:sp>
      <p:sp>
        <p:nvSpPr>
          <p:cNvPr id="32" name="TextBox 31"/>
          <p:cNvSpPr txBox="1"/>
          <p:nvPr/>
        </p:nvSpPr>
        <p:spPr>
          <a:xfrm>
            <a:off x="25101747" y="6732812"/>
            <a:ext cx="7056784" cy="8568952"/>
          </a:xfrm>
          <a:prstGeom prst="rect">
            <a:avLst/>
          </a:prstGeom>
          <a:solidFill>
            <a:srgbClr val="D1DEFF"/>
          </a:solidFill>
          <a:ln w="76200" cmpd="dbl">
            <a:solidFill>
              <a:schemeClr val="accent3">
                <a:lumMod val="75000"/>
              </a:schemeClr>
            </a:solidFill>
          </a:ln>
        </p:spPr>
        <p:txBody>
          <a:bodyPr wrap="square" lIns="179983" tIns="71992" rIns="91432" bIns="45714" rtlCol="0">
            <a:noAutofit/>
          </a:bodyPr>
          <a:lstStyle/>
          <a:p>
            <a:r>
              <a:rPr lang="en-US" sz="2200" b="1" dirty="0" smtClean="0"/>
              <a:t>Participants</a:t>
            </a:r>
          </a:p>
          <a:p>
            <a:endParaRPr lang="en-US" sz="2200" b="1" dirty="0"/>
          </a:p>
          <a:p>
            <a:r>
              <a:rPr lang="en-US" sz="2200" b="1" dirty="0" smtClean="0"/>
              <a:t>Study 1:</a:t>
            </a:r>
            <a:r>
              <a:rPr lang="en-US" sz="2200" dirty="0" smtClean="0"/>
              <a:t> 329 </a:t>
            </a:r>
            <a:r>
              <a:rPr lang="en-US" sz="2200" dirty="0"/>
              <a:t>young adults aged 16-19 (96 males, 233 females). </a:t>
            </a:r>
            <a:r>
              <a:rPr lang="en-US" sz="2200" dirty="0" smtClean="0"/>
              <a:t>Mean </a:t>
            </a:r>
            <a:r>
              <a:rPr lang="en-US" sz="2200" dirty="0"/>
              <a:t>age </a:t>
            </a:r>
            <a:r>
              <a:rPr lang="en-US" sz="2200" dirty="0" smtClean="0"/>
              <a:t>16.86 </a:t>
            </a:r>
            <a:r>
              <a:rPr lang="en-US" sz="2200" dirty="0"/>
              <a:t>years (</a:t>
            </a:r>
            <a:r>
              <a:rPr lang="en-US" sz="2200" i="1" dirty="0"/>
              <a:t>SD </a:t>
            </a:r>
            <a:r>
              <a:rPr lang="en-US" sz="2200" dirty="0"/>
              <a:t>= .745)</a:t>
            </a:r>
            <a:r>
              <a:rPr lang="en-US" sz="2200" dirty="0" smtClean="0"/>
              <a:t>.</a:t>
            </a:r>
          </a:p>
          <a:p>
            <a:endParaRPr lang="en-US" sz="2200" dirty="0"/>
          </a:p>
          <a:p>
            <a:r>
              <a:rPr lang="en-US" sz="2200" b="1" dirty="0" smtClean="0"/>
              <a:t>Study 2: </a:t>
            </a:r>
            <a:r>
              <a:rPr lang="en-US" sz="2200" dirty="0"/>
              <a:t>307 young adults aged 16-19 (69 males, 238 females). </a:t>
            </a:r>
            <a:r>
              <a:rPr lang="en-US" sz="2200" dirty="0" smtClean="0"/>
              <a:t>Mean age </a:t>
            </a:r>
            <a:r>
              <a:rPr lang="en-US" sz="2200" dirty="0"/>
              <a:t>16.86 years (</a:t>
            </a:r>
            <a:r>
              <a:rPr lang="en-US" sz="2200" i="1" dirty="0"/>
              <a:t>SD </a:t>
            </a:r>
            <a:r>
              <a:rPr lang="en-US" sz="2200" dirty="0"/>
              <a:t>= .759).</a:t>
            </a:r>
            <a:endParaRPr lang="en-GB" sz="2200" dirty="0"/>
          </a:p>
          <a:p>
            <a:endParaRPr lang="en-US" sz="2200" b="1" dirty="0" smtClean="0"/>
          </a:p>
          <a:p>
            <a:r>
              <a:rPr lang="en-US" sz="2200" b="1" dirty="0" smtClean="0"/>
              <a:t>FPP Measures</a:t>
            </a:r>
          </a:p>
          <a:p>
            <a:pPr marL="457200" indent="-457200">
              <a:buFont typeface="Arial"/>
              <a:buChar char="•"/>
            </a:pPr>
            <a:r>
              <a:rPr lang="en-US" sz="2200" dirty="0"/>
              <a:t>Organismic Valuing Scale (OVS) </a:t>
            </a:r>
            <a:endParaRPr lang="en-GB" sz="2200" dirty="0"/>
          </a:p>
          <a:p>
            <a:pPr marL="457200" indent="-457200">
              <a:buFont typeface="Arial"/>
              <a:buChar char="•"/>
            </a:pPr>
            <a:r>
              <a:rPr lang="en-US" sz="2200" dirty="0"/>
              <a:t>Authenticity Scale (AS) </a:t>
            </a:r>
            <a:endParaRPr lang="en-GB" sz="2200" dirty="0"/>
          </a:p>
          <a:p>
            <a:pPr marL="457200" indent="-457200">
              <a:buFont typeface="Arial"/>
              <a:buChar char="•"/>
            </a:pPr>
            <a:r>
              <a:rPr lang="en-US" sz="2200" dirty="0"/>
              <a:t>Basic Psychological Needs Scale (BPNS) </a:t>
            </a:r>
            <a:endParaRPr lang="en-GB" sz="2200" dirty="0"/>
          </a:p>
          <a:p>
            <a:pPr marL="457200" indent="-457200">
              <a:buFont typeface="Arial"/>
              <a:buChar char="•"/>
            </a:pPr>
            <a:r>
              <a:rPr lang="en-US" sz="2200" dirty="0"/>
              <a:t>Strengths Use Scale (SUS) </a:t>
            </a:r>
            <a:endParaRPr lang="en-GB" sz="2200" dirty="0"/>
          </a:p>
          <a:p>
            <a:r>
              <a:rPr lang="en-US" sz="2200" b="1" dirty="0" smtClean="0"/>
              <a:t>Outcome </a:t>
            </a:r>
            <a:r>
              <a:rPr lang="en-US" sz="2200" b="1" dirty="0"/>
              <a:t>Measures</a:t>
            </a:r>
          </a:p>
          <a:p>
            <a:pPr marL="457200" lvl="0" indent="-457200">
              <a:buFont typeface="Arial"/>
              <a:buChar char="•"/>
            </a:pPr>
            <a:r>
              <a:rPr lang="en-US" sz="2200" dirty="0" smtClean="0"/>
              <a:t>Satisfaction </a:t>
            </a:r>
            <a:r>
              <a:rPr lang="en-US" sz="2200" dirty="0"/>
              <a:t>With Life Scale </a:t>
            </a:r>
            <a:r>
              <a:rPr lang="en-US" sz="2200" dirty="0" smtClean="0"/>
              <a:t>(SWLS)</a:t>
            </a:r>
          </a:p>
          <a:p>
            <a:pPr marL="457200" lvl="0" indent="-457200">
              <a:buFont typeface="Arial"/>
              <a:buChar char="•"/>
            </a:pPr>
            <a:r>
              <a:rPr lang="en-US" sz="2200" dirty="0" smtClean="0"/>
              <a:t>The </a:t>
            </a:r>
            <a:r>
              <a:rPr lang="en-US" sz="2200" dirty="0"/>
              <a:t>Short Depression-Happiness Scale </a:t>
            </a:r>
            <a:r>
              <a:rPr lang="en-US" sz="2200" dirty="0" smtClean="0"/>
              <a:t>(SDHS) </a:t>
            </a:r>
            <a:endParaRPr lang="en-GB" sz="2200" dirty="0"/>
          </a:p>
          <a:p>
            <a:pPr marL="457200" lvl="0" indent="-457200">
              <a:buFont typeface="Arial"/>
              <a:buChar char="•"/>
            </a:pPr>
            <a:r>
              <a:rPr lang="en-US" sz="2200" dirty="0" smtClean="0"/>
              <a:t>Aspiration </a:t>
            </a:r>
            <a:r>
              <a:rPr lang="en-US" sz="2200" dirty="0"/>
              <a:t>Index (</a:t>
            </a:r>
            <a:r>
              <a:rPr lang="en-US" sz="2200" dirty="0" smtClean="0"/>
              <a:t>AI) </a:t>
            </a:r>
            <a:endParaRPr lang="en-GB" sz="2200" dirty="0"/>
          </a:p>
          <a:p>
            <a:pPr marL="457200" lvl="0" indent="-457200">
              <a:buFont typeface="Arial"/>
              <a:buChar char="•"/>
            </a:pPr>
            <a:r>
              <a:rPr lang="en-US" sz="2200" dirty="0" smtClean="0"/>
              <a:t>Self-Rating </a:t>
            </a:r>
            <a:r>
              <a:rPr lang="en-US" sz="2200" dirty="0"/>
              <a:t>Anxiety Scale </a:t>
            </a:r>
            <a:r>
              <a:rPr lang="en-US" sz="2200" dirty="0" smtClean="0"/>
              <a:t>(SAS) </a:t>
            </a:r>
            <a:endParaRPr lang="en-GB" sz="2200" dirty="0"/>
          </a:p>
          <a:p>
            <a:pPr marL="457200" lvl="0" indent="-457200">
              <a:buFont typeface="Arial"/>
              <a:buChar char="•"/>
            </a:pPr>
            <a:r>
              <a:rPr lang="en-US" sz="2200" dirty="0" smtClean="0"/>
              <a:t>Strengths </a:t>
            </a:r>
            <a:r>
              <a:rPr lang="en-US" sz="2200" dirty="0"/>
              <a:t>Endorsement</a:t>
            </a:r>
            <a:r>
              <a:rPr lang="en-US" sz="2200" b="1" dirty="0"/>
              <a:t> </a:t>
            </a:r>
            <a:r>
              <a:rPr lang="en-US" sz="2200" b="1" dirty="0" smtClean="0"/>
              <a:t>(Study 2)– </a:t>
            </a:r>
            <a:r>
              <a:rPr lang="en-US" sz="2200" dirty="0"/>
              <a:t>respondents were presented with a list of the 24 VIA strengths and a brief definition of each </a:t>
            </a:r>
            <a:r>
              <a:rPr lang="en-US" sz="2200" dirty="0" smtClean="0"/>
              <a:t>and </a:t>
            </a:r>
            <a:r>
              <a:rPr lang="en-US" sz="2200" dirty="0"/>
              <a:t>required to endorse which strengths from the list of 24 they felt were their top five </a:t>
            </a:r>
            <a:r>
              <a:rPr lang="en-US" sz="2200" dirty="0" smtClean="0"/>
              <a:t>strengths</a:t>
            </a:r>
          </a:p>
          <a:p>
            <a:pPr lvl="0"/>
            <a:endParaRPr lang="en-US" sz="2300" dirty="0"/>
          </a:p>
          <a:p>
            <a:pPr lvl="0"/>
            <a:endParaRPr lang="en-GB" sz="2300" dirty="0"/>
          </a:p>
        </p:txBody>
      </p:sp>
      <p:sp>
        <p:nvSpPr>
          <p:cNvPr id="33" name="TextBox 32"/>
          <p:cNvSpPr txBox="1"/>
          <p:nvPr/>
        </p:nvSpPr>
        <p:spPr>
          <a:xfrm>
            <a:off x="17539821" y="20198307"/>
            <a:ext cx="14617624" cy="1152128"/>
          </a:xfrm>
          <a:prstGeom prst="rect">
            <a:avLst/>
          </a:prstGeom>
          <a:solidFill>
            <a:srgbClr val="8CADAE"/>
          </a:solidFill>
          <a:ln w="76200" cmpd="dbl">
            <a:solidFill>
              <a:schemeClr val="accent3">
                <a:lumMod val="40000"/>
                <a:lumOff val="60000"/>
              </a:schemeClr>
            </a:solidFill>
          </a:ln>
        </p:spPr>
        <p:txBody>
          <a:bodyPr wrap="square" lIns="91432" tIns="45714" rIns="91432" bIns="45714" rtlCol="0" anchor="ctr">
            <a:normAutofit/>
          </a:bodyPr>
          <a:lstStyle/>
          <a:p>
            <a:pPr algn="ctr"/>
            <a:r>
              <a:rPr lang="en-CA" sz="3600" b="1" dirty="0" smtClean="0"/>
              <a:t>Discussion &amp; Conclusion</a:t>
            </a:r>
            <a:endParaRPr lang="en-CA" sz="3600" b="1" dirty="0"/>
          </a:p>
        </p:txBody>
      </p:sp>
      <p:sp>
        <p:nvSpPr>
          <p:cNvPr id="34" name="TextBox 33"/>
          <p:cNvSpPr txBox="1"/>
          <p:nvPr/>
        </p:nvSpPr>
        <p:spPr>
          <a:xfrm>
            <a:off x="17539821" y="21503444"/>
            <a:ext cx="14618710" cy="3951447"/>
          </a:xfrm>
          <a:prstGeom prst="rect">
            <a:avLst/>
          </a:prstGeom>
          <a:solidFill>
            <a:srgbClr val="D1DEFF"/>
          </a:solidFill>
          <a:ln w="76200" cmpd="dbl">
            <a:solidFill>
              <a:schemeClr val="accent3">
                <a:lumMod val="75000"/>
              </a:schemeClr>
            </a:solidFill>
          </a:ln>
        </p:spPr>
        <p:txBody>
          <a:bodyPr wrap="square" lIns="179983" tIns="71992" rIns="91432" bIns="45714" rtlCol="0">
            <a:noAutofit/>
          </a:bodyPr>
          <a:lstStyle/>
          <a:p>
            <a:pPr algn="just"/>
            <a:r>
              <a:rPr lang="en-US" sz="2200" dirty="0"/>
              <a:t>R</a:t>
            </a:r>
            <a:r>
              <a:rPr lang="en-US" sz="2200" dirty="0" smtClean="0"/>
              <a:t>esults </a:t>
            </a:r>
            <a:r>
              <a:rPr lang="en-US" sz="2200" dirty="0"/>
              <a:t>of this research suggest that </a:t>
            </a:r>
            <a:r>
              <a:rPr lang="en-US" sz="2200" dirty="0" smtClean="0"/>
              <a:t>Rogers’ FPP is an empirically coherent construct. Further</a:t>
            </a:r>
            <a:r>
              <a:rPr lang="en-US" sz="2200" dirty="0"/>
              <a:t>, </a:t>
            </a:r>
            <a:r>
              <a:rPr lang="en-US" sz="2200" dirty="0" smtClean="0"/>
              <a:t>the results </a:t>
            </a:r>
            <a:r>
              <a:rPr lang="en-US" sz="2200" dirty="0"/>
              <a:t>support the use of positive psychological indicators </a:t>
            </a:r>
            <a:r>
              <a:rPr lang="en-US" sz="2200" dirty="0" smtClean="0"/>
              <a:t>for </a:t>
            </a:r>
            <a:r>
              <a:rPr lang="en-US" sz="2200" dirty="0"/>
              <a:t>assessing Roger’s construct. </a:t>
            </a:r>
            <a:endParaRPr lang="en-US" sz="2200" dirty="0" smtClean="0"/>
          </a:p>
          <a:p>
            <a:pPr algn="just"/>
            <a:endParaRPr lang="en-US" sz="2200" dirty="0"/>
          </a:p>
          <a:p>
            <a:pPr algn="just"/>
            <a:r>
              <a:rPr lang="en-US" sz="2200" dirty="0" smtClean="0"/>
              <a:t>Consistent with Rogers</a:t>
            </a:r>
            <a:r>
              <a:rPr lang="en-US" sz="2200" dirty="0"/>
              <a:t>’ conceptualization of the </a:t>
            </a:r>
            <a:r>
              <a:rPr lang="en-US" sz="2200" dirty="0" smtClean="0"/>
              <a:t>FFP, outcomes associated with </a:t>
            </a:r>
            <a:r>
              <a:rPr lang="en-US" sz="2200" dirty="0"/>
              <a:t>being fully functioning </a:t>
            </a:r>
            <a:r>
              <a:rPr lang="en-US" sz="2200" dirty="0" smtClean="0"/>
              <a:t>include increased </a:t>
            </a:r>
            <a:r>
              <a:rPr lang="en-US" sz="2200" dirty="0"/>
              <a:t>life satisfaction, positive thoughts and feelings, </a:t>
            </a:r>
            <a:r>
              <a:rPr lang="en-US" sz="2200" dirty="0" smtClean="0"/>
              <a:t>and intrinsic </a:t>
            </a:r>
            <a:r>
              <a:rPr lang="en-US" sz="2200" dirty="0"/>
              <a:t>motivation and decreased anxiety, negative thoughts and feelings, and extrinsic </a:t>
            </a:r>
            <a:r>
              <a:rPr lang="en-US" sz="2200" dirty="0" smtClean="0"/>
              <a:t>motivation. </a:t>
            </a:r>
            <a:r>
              <a:rPr lang="en-US" sz="2200" dirty="0"/>
              <a:t>The Rogerian fully functioning person is authentic, organismically valuing, and has their basic psychological needs met. </a:t>
            </a:r>
            <a:r>
              <a:rPr lang="en-US" sz="2200" dirty="0" smtClean="0"/>
              <a:t>The </a:t>
            </a:r>
            <a:r>
              <a:rPr lang="en-US" sz="2200" dirty="0"/>
              <a:t>becoming individual therefore experiences higher life satisfaction and positive thoughts and feelings and decreased negative thoughts and feelings and anxiety. This person also moves towards intrinsic goals versus extrinsic goals. The Aspiration Index results also suggest that </a:t>
            </a:r>
            <a:r>
              <a:rPr lang="en-US" sz="2200" dirty="0" smtClean="0"/>
              <a:t>the fully </a:t>
            </a:r>
            <a:r>
              <a:rPr lang="en-US" sz="2200" smtClean="0"/>
              <a:t>functioning person </a:t>
            </a:r>
            <a:r>
              <a:rPr lang="en-US" sz="2200" dirty="0"/>
              <a:t>may tend to expect financial success even though they report that financial success is not important to them. </a:t>
            </a:r>
            <a:r>
              <a:rPr lang="en-US" sz="2200" dirty="0" smtClean="0"/>
              <a:t>These </a:t>
            </a:r>
            <a:r>
              <a:rPr lang="en-US" sz="2200" dirty="0"/>
              <a:t>ideas are all theoretically supported, and the current data </a:t>
            </a:r>
            <a:r>
              <a:rPr lang="en-US" sz="2200" dirty="0" smtClean="0"/>
              <a:t>support them as </a:t>
            </a:r>
            <a:r>
              <a:rPr lang="en-US" sz="2200" dirty="0"/>
              <a:t>well. </a:t>
            </a:r>
            <a:endParaRPr lang="en-GB" sz="2200" dirty="0"/>
          </a:p>
        </p:txBody>
      </p:sp>
      <p:graphicFrame>
        <p:nvGraphicFramePr>
          <p:cNvPr id="35" name="Table 34"/>
          <p:cNvGraphicFramePr>
            <a:graphicFrameLocks noGrp="1"/>
          </p:cNvGraphicFramePr>
          <p:nvPr>
            <p:extLst>
              <p:ext uri="{D42A27DB-BD31-4B8C-83A1-F6EECF244321}">
                <p14:modId xmlns:p14="http://schemas.microsoft.com/office/powerpoint/2010/main" val="1369381383"/>
              </p:ext>
            </p:extLst>
          </p:nvPr>
        </p:nvGraphicFramePr>
        <p:xfrm>
          <a:off x="17611829" y="16957947"/>
          <a:ext cx="14473606" cy="3132568"/>
        </p:xfrm>
        <a:graphic>
          <a:graphicData uri="http://schemas.openxmlformats.org/drawingml/2006/table">
            <a:tbl>
              <a:tblPr firstRow="1" bandRow="1">
                <a:tableStyleId>{5C22544A-7EE6-4342-B048-85BDC9FD1C3A}</a:tableStyleId>
              </a:tblPr>
              <a:tblGrid>
                <a:gridCol w="1594448">
                  <a:extLst>
                    <a:ext uri="{9D8B030D-6E8A-4147-A177-3AD203B41FA5}">
                      <a16:colId xmlns:a16="http://schemas.microsoft.com/office/drawing/2014/main" xmlns="" val="20000"/>
                    </a:ext>
                  </a:extLst>
                </a:gridCol>
                <a:gridCol w="1646998">
                  <a:extLst>
                    <a:ext uri="{9D8B030D-6E8A-4147-A177-3AD203B41FA5}">
                      <a16:colId xmlns:a16="http://schemas.microsoft.com/office/drawing/2014/main" xmlns="" val="20001"/>
                    </a:ext>
                  </a:extLst>
                </a:gridCol>
                <a:gridCol w="1872208">
                  <a:extLst>
                    <a:ext uri="{9D8B030D-6E8A-4147-A177-3AD203B41FA5}">
                      <a16:colId xmlns:a16="http://schemas.microsoft.com/office/drawing/2014/main" xmlns="" val="20002"/>
                    </a:ext>
                  </a:extLst>
                </a:gridCol>
                <a:gridCol w="3096344">
                  <a:extLst>
                    <a:ext uri="{9D8B030D-6E8A-4147-A177-3AD203B41FA5}">
                      <a16:colId xmlns:a16="http://schemas.microsoft.com/office/drawing/2014/main" xmlns="" val="20003"/>
                    </a:ext>
                  </a:extLst>
                </a:gridCol>
                <a:gridCol w="1800200">
                  <a:extLst>
                    <a:ext uri="{9D8B030D-6E8A-4147-A177-3AD203B41FA5}">
                      <a16:colId xmlns:a16="http://schemas.microsoft.com/office/drawing/2014/main" xmlns="" val="20004"/>
                    </a:ext>
                  </a:extLst>
                </a:gridCol>
                <a:gridCol w="2992535">
                  <a:extLst>
                    <a:ext uri="{9D8B030D-6E8A-4147-A177-3AD203B41FA5}">
                      <a16:colId xmlns:a16="http://schemas.microsoft.com/office/drawing/2014/main" xmlns="" val="20005"/>
                    </a:ext>
                  </a:extLst>
                </a:gridCol>
                <a:gridCol w="1470873">
                  <a:extLst>
                    <a:ext uri="{9D8B030D-6E8A-4147-A177-3AD203B41FA5}">
                      <a16:colId xmlns:a16="http://schemas.microsoft.com/office/drawing/2014/main" xmlns="" val="20006"/>
                    </a:ext>
                  </a:extLst>
                </a:gridCol>
              </a:tblGrid>
              <a:tr h="720080">
                <a:tc>
                  <a:txBody>
                    <a:bodyPr/>
                    <a:lstStyle/>
                    <a:p>
                      <a:pPr algn="ctr"/>
                      <a:r>
                        <a:rPr lang="en-US" sz="2200" b="1" dirty="0" smtClean="0">
                          <a:solidFill>
                            <a:schemeClr val="tx1"/>
                          </a:solidFill>
                        </a:rPr>
                        <a:t>Measure    </a:t>
                      </a:r>
                    </a:p>
                  </a:txBody>
                  <a:tcPr>
                    <a:solidFill>
                      <a:srgbClr val="D1DEFF"/>
                    </a:solidFill>
                  </a:tcPr>
                </a:tc>
                <a:tc>
                  <a:txBody>
                    <a:bodyPr/>
                    <a:lstStyle/>
                    <a:p>
                      <a:pPr algn="ctr"/>
                      <a:r>
                        <a:rPr lang="en-US" sz="2200" b="0" dirty="0" smtClean="0">
                          <a:solidFill>
                            <a:srgbClr val="000000"/>
                          </a:solidFill>
                        </a:rPr>
                        <a:t>FFP Score</a:t>
                      </a:r>
                    </a:p>
                    <a:p>
                      <a:pPr algn="ctr"/>
                      <a:r>
                        <a:rPr lang="en-US" sz="2200" b="0" dirty="0" smtClean="0">
                          <a:solidFill>
                            <a:srgbClr val="000000"/>
                          </a:solidFill>
                        </a:rPr>
                        <a:t>Study 1</a:t>
                      </a:r>
                      <a:endParaRPr lang="en-US" sz="2200" b="0" dirty="0">
                        <a:solidFill>
                          <a:srgbClr val="000000"/>
                        </a:solidFill>
                      </a:endParaRPr>
                    </a:p>
                  </a:txBody>
                  <a:tcPr>
                    <a:solidFill>
                      <a:srgbClr val="D1DEFF"/>
                    </a:solidFill>
                  </a:tcPr>
                </a:tc>
                <a:tc>
                  <a:txBody>
                    <a:bodyPr/>
                    <a:lstStyle/>
                    <a:p>
                      <a:pPr algn="ctr"/>
                      <a:r>
                        <a:rPr lang="en-US" sz="2200" b="0" dirty="0" smtClean="0">
                          <a:solidFill>
                            <a:srgbClr val="000000"/>
                          </a:solidFill>
                        </a:rPr>
                        <a:t>FFP Score</a:t>
                      </a:r>
                    </a:p>
                    <a:p>
                      <a:pPr algn="ctr"/>
                      <a:r>
                        <a:rPr lang="en-US" sz="2200" b="0" dirty="0" smtClean="0">
                          <a:solidFill>
                            <a:srgbClr val="000000"/>
                          </a:solidFill>
                        </a:rPr>
                        <a:t>Study 2</a:t>
                      </a:r>
                    </a:p>
                    <a:p>
                      <a:pPr algn="ctr"/>
                      <a:endParaRPr lang="en-US" sz="2200" b="0" dirty="0">
                        <a:solidFill>
                          <a:srgbClr val="000000"/>
                        </a:solidFill>
                      </a:endParaRPr>
                    </a:p>
                  </a:txBody>
                  <a:tcPr>
                    <a:solidFill>
                      <a:srgbClr val="D1DEFF"/>
                    </a:solidFill>
                  </a:tcPr>
                </a:tc>
                <a:tc>
                  <a:txBody>
                    <a:bodyPr/>
                    <a:lstStyle/>
                    <a:p>
                      <a:pPr algn="ctr"/>
                      <a:r>
                        <a:rPr lang="en-US" sz="2200" b="1" dirty="0" smtClean="0">
                          <a:solidFill>
                            <a:srgbClr val="000000"/>
                          </a:solidFill>
                        </a:rPr>
                        <a:t>Character Strength</a:t>
                      </a:r>
                      <a:endParaRPr lang="en-US" sz="2200" b="1" dirty="0">
                        <a:solidFill>
                          <a:srgbClr val="000000"/>
                        </a:solidFill>
                      </a:endParaRPr>
                    </a:p>
                  </a:txBody>
                  <a:tcPr>
                    <a:solidFill>
                      <a:srgbClr val="D1DEFF"/>
                    </a:solidFill>
                  </a:tcPr>
                </a:tc>
                <a:tc>
                  <a:txBody>
                    <a:bodyPr/>
                    <a:lstStyle/>
                    <a:p>
                      <a:pPr algn="ctr"/>
                      <a:r>
                        <a:rPr lang="en-US" sz="2200" b="0" dirty="0" smtClean="0">
                          <a:solidFill>
                            <a:srgbClr val="000000"/>
                          </a:solidFill>
                        </a:rPr>
                        <a:t>FFP Score</a:t>
                      </a:r>
                      <a:endParaRPr lang="en-US" sz="2200" b="0" dirty="0">
                        <a:solidFill>
                          <a:srgbClr val="000000"/>
                        </a:solidFill>
                      </a:endParaRPr>
                    </a:p>
                  </a:txBody>
                  <a:tcPr>
                    <a:solidFill>
                      <a:srgbClr val="D1DEFF"/>
                    </a:solidFill>
                  </a:tcPr>
                </a:tc>
                <a:tc>
                  <a:txBody>
                    <a:bodyPr/>
                    <a:lstStyle/>
                    <a:p>
                      <a:pPr algn="ctr"/>
                      <a:r>
                        <a:rPr lang="en-US" sz="2200" b="1" dirty="0" smtClean="0">
                          <a:solidFill>
                            <a:srgbClr val="000000"/>
                          </a:solidFill>
                        </a:rPr>
                        <a:t>Character Strength</a:t>
                      </a:r>
                      <a:endParaRPr lang="en-US" sz="2200" b="1" dirty="0">
                        <a:solidFill>
                          <a:srgbClr val="000000"/>
                        </a:solidFill>
                      </a:endParaRPr>
                    </a:p>
                  </a:txBody>
                  <a:tcPr>
                    <a:solidFill>
                      <a:srgbClr val="D1DEFF"/>
                    </a:solidFill>
                  </a:tcPr>
                </a:tc>
                <a:tc>
                  <a:txBody>
                    <a:bodyPr/>
                    <a:lstStyle/>
                    <a:p>
                      <a:pPr algn="ctr"/>
                      <a:r>
                        <a:rPr lang="en-US" sz="2200" b="0" dirty="0" smtClean="0">
                          <a:solidFill>
                            <a:srgbClr val="000000"/>
                          </a:solidFill>
                        </a:rPr>
                        <a:t>FFP Score</a:t>
                      </a:r>
                      <a:endParaRPr lang="en-US" sz="2200" b="0" dirty="0">
                        <a:solidFill>
                          <a:srgbClr val="000000"/>
                        </a:solidFill>
                      </a:endParaRPr>
                    </a:p>
                  </a:txBody>
                  <a:tcPr>
                    <a:solidFill>
                      <a:srgbClr val="D1DEFF"/>
                    </a:solidFill>
                  </a:tcPr>
                </a:tc>
                <a:extLst>
                  <a:ext uri="{0D108BD9-81ED-4DB2-BD59-A6C34878D82A}">
                    <a16:rowId xmlns:a16="http://schemas.microsoft.com/office/drawing/2014/main" xmlns="" val="10000"/>
                  </a:ext>
                </a:extLst>
              </a:tr>
              <a:tr h="508822">
                <a:tc>
                  <a:txBody>
                    <a:bodyPr/>
                    <a:lstStyle/>
                    <a:p>
                      <a:pPr algn="ctr"/>
                      <a:r>
                        <a:rPr lang="en-US" sz="2200" i="0" baseline="0" dirty="0" smtClean="0"/>
                        <a:t>SAS</a:t>
                      </a:r>
                      <a:endParaRPr lang="en-US" sz="2200" i="0" dirty="0"/>
                    </a:p>
                  </a:txBody>
                  <a:tcPr>
                    <a:solidFill>
                      <a:srgbClr val="D1DEFF"/>
                    </a:solidFill>
                  </a:tcPr>
                </a:tc>
                <a:tc>
                  <a:txBody>
                    <a:bodyPr/>
                    <a:lstStyle/>
                    <a:p>
                      <a:pPr algn="ctr"/>
                      <a:r>
                        <a:rPr lang="en-US" sz="2200" i="0" dirty="0" smtClean="0"/>
                        <a:t>-.515</a:t>
                      </a:r>
                      <a:endParaRPr lang="en-US" sz="2200" i="0" dirty="0"/>
                    </a:p>
                  </a:txBody>
                  <a:tcPr>
                    <a:solidFill>
                      <a:srgbClr val="D1DEFF"/>
                    </a:solidFill>
                  </a:tcPr>
                </a:tc>
                <a:tc>
                  <a:txBody>
                    <a:bodyPr/>
                    <a:lstStyle/>
                    <a:p>
                      <a:pPr algn="ctr"/>
                      <a:r>
                        <a:rPr lang="en-US" sz="2200" i="0" dirty="0" smtClean="0"/>
                        <a:t>-.454</a:t>
                      </a:r>
                      <a:endParaRPr lang="en-US" sz="2200" i="0" dirty="0"/>
                    </a:p>
                  </a:txBody>
                  <a:tcPr>
                    <a:solidFill>
                      <a:srgbClr val="D1DEFF"/>
                    </a:solidFill>
                  </a:tcPr>
                </a:tc>
                <a:tc>
                  <a:txBody>
                    <a:bodyPr/>
                    <a:lstStyle/>
                    <a:p>
                      <a:pPr algn="ctr"/>
                      <a:r>
                        <a:rPr lang="en-US" sz="2200" i="0" dirty="0" smtClean="0"/>
                        <a:t>Bravery</a:t>
                      </a:r>
                      <a:endParaRPr lang="en-US" sz="2200" i="0" dirty="0"/>
                    </a:p>
                  </a:txBody>
                  <a:tcPr>
                    <a:solidFill>
                      <a:srgbClr val="D1DEFF"/>
                    </a:solidFill>
                  </a:tcPr>
                </a:tc>
                <a:tc>
                  <a:txBody>
                    <a:bodyPr/>
                    <a:lstStyle/>
                    <a:p>
                      <a:pPr algn="ctr"/>
                      <a:r>
                        <a:rPr lang="en-US" sz="2200" i="0" dirty="0" smtClean="0"/>
                        <a:t>.185**</a:t>
                      </a:r>
                      <a:endParaRPr lang="en-US" sz="2200" i="0" dirty="0"/>
                    </a:p>
                  </a:txBody>
                  <a:tcPr>
                    <a:solidFill>
                      <a:srgbClr val="D1DEFF"/>
                    </a:solidFill>
                  </a:tcPr>
                </a:tc>
                <a:tc>
                  <a:txBody>
                    <a:bodyPr/>
                    <a:lstStyle/>
                    <a:p>
                      <a:pPr algn="ctr"/>
                      <a:r>
                        <a:rPr lang="en-US" sz="2200" i="0" dirty="0" smtClean="0"/>
                        <a:t>Modesty</a:t>
                      </a:r>
                      <a:endParaRPr lang="en-US" sz="2200" i="0" dirty="0"/>
                    </a:p>
                  </a:txBody>
                  <a:tcPr>
                    <a:solidFill>
                      <a:srgbClr val="D1DEFF"/>
                    </a:solidFill>
                  </a:tcPr>
                </a:tc>
                <a:tc>
                  <a:txBody>
                    <a:bodyPr/>
                    <a:lstStyle/>
                    <a:p>
                      <a:pPr algn="ctr"/>
                      <a:r>
                        <a:rPr lang="en-US" sz="2200" i="0" dirty="0" smtClean="0"/>
                        <a:t>-.173**</a:t>
                      </a:r>
                      <a:endParaRPr lang="en-US" sz="2200" i="0" dirty="0"/>
                    </a:p>
                  </a:txBody>
                  <a:tcPr>
                    <a:solidFill>
                      <a:srgbClr val="D1DEFF"/>
                    </a:solidFill>
                  </a:tcPr>
                </a:tc>
                <a:extLst>
                  <a:ext uri="{0D108BD9-81ED-4DB2-BD59-A6C34878D82A}">
                    <a16:rowId xmlns:a16="http://schemas.microsoft.com/office/drawing/2014/main" xmlns="" val="10001"/>
                  </a:ext>
                </a:extLst>
              </a:tr>
              <a:tr h="508822">
                <a:tc>
                  <a:txBody>
                    <a:bodyPr/>
                    <a:lstStyle/>
                    <a:p>
                      <a:pPr algn="ctr"/>
                      <a:r>
                        <a:rPr lang="en-US" sz="2200" i="0" dirty="0" smtClean="0"/>
                        <a:t>SWLS</a:t>
                      </a:r>
                      <a:endParaRPr lang="en-US" sz="2200" i="0" dirty="0"/>
                    </a:p>
                  </a:txBody>
                  <a:tcPr>
                    <a:solidFill>
                      <a:srgbClr val="D1DEFF"/>
                    </a:solidFill>
                  </a:tcPr>
                </a:tc>
                <a:tc>
                  <a:txBody>
                    <a:bodyPr/>
                    <a:lstStyle/>
                    <a:p>
                      <a:pPr algn="ctr"/>
                      <a:r>
                        <a:rPr lang="en-US" sz="2200" i="0" dirty="0" smtClean="0"/>
                        <a:t>.661</a:t>
                      </a:r>
                      <a:endParaRPr lang="en-US" sz="2200" i="0" dirty="0"/>
                    </a:p>
                  </a:txBody>
                  <a:tcPr>
                    <a:solidFill>
                      <a:srgbClr val="D1DEFF"/>
                    </a:solidFill>
                  </a:tcPr>
                </a:tc>
                <a:tc>
                  <a:txBody>
                    <a:bodyPr/>
                    <a:lstStyle/>
                    <a:p>
                      <a:pPr algn="ctr"/>
                      <a:r>
                        <a:rPr lang="en-US" sz="2200" i="0" dirty="0" smtClean="0"/>
                        <a:t>.643</a:t>
                      </a:r>
                      <a:endParaRPr lang="en-US" sz="2200" i="0" dirty="0"/>
                    </a:p>
                  </a:txBody>
                  <a:tcPr>
                    <a:solidFill>
                      <a:srgbClr val="D1DEFF"/>
                    </a:solidFill>
                  </a:tcPr>
                </a:tc>
                <a:tc>
                  <a:txBody>
                    <a:bodyPr/>
                    <a:lstStyle/>
                    <a:p>
                      <a:pPr algn="ctr"/>
                      <a:r>
                        <a:rPr lang="en-US" sz="2200" i="0" dirty="0" smtClean="0"/>
                        <a:t>Fairness</a:t>
                      </a:r>
                      <a:endParaRPr lang="en-US" sz="2200" i="0" dirty="0"/>
                    </a:p>
                  </a:txBody>
                  <a:tcPr>
                    <a:solidFill>
                      <a:srgbClr val="D1DEFF"/>
                    </a:solidFill>
                  </a:tcPr>
                </a:tc>
                <a:tc>
                  <a:txBody>
                    <a:bodyPr/>
                    <a:lstStyle/>
                    <a:p>
                      <a:pPr algn="ctr"/>
                      <a:r>
                        <a:rPr lang="en-US" sz="2200" i="0" dirty="0" smtClean="0"/>
                        <a:t>-.113**</a:t>
                      </a:r>
                      <a:endParaRPr lang="en-US" sz="2200" i="0" dirty="0"/>
                    </a:p>
                  </a:txBody>
                  <a:tcPr>
                    <a:solidFill>
                      <a:srgbClr val="D1DEFF"/>
                    </a:solidFill>
                  </a:tcPr>
                </a:tc>
                <a:tc>
                  <a:txBody>
                    <a:bodyPr/>
                    <a:lstStyle/>
                    <a:p>
                      <a:pPr algn="ctr"/>
                      <a:r>
                        <a:rPr lang="en-US" sz="2200" i="0" dirty="0" smtClean="0"/>
                        <a:t>Spirituality</a:t>
                      </a:r>
                      <a:endParaRPr lang="en-US" sz="2200" i="0" dirty="0"/>
                    </a:p>
                  </a:txBody>
                  <a:tcPr>
                    <a:solidFill>
                      <a:srgbClr val="D1DEFF"/>
                    </a:solidFill>
                  </a:tcPr>
                </a:tc>
                <a:tc>
                  <a:txBody>
                    <a:bodyPr/>
                    <a:lstStyle/>
                    <a:p>
                      <a:pPr algn="ctr"/>
                      <a:r>
                        <a:rPr lang="en-US" sz="2200" i="0" dirty="0" smtClean="0"/>
                        <a:t>.117*</a:t>
                      </a:r>
                      <a:endParaRPr lang="en-US" sz="2200" i="0" dirty="0"/>
                    </a:p>
                  </a:txBody>
                  <a:tcPr>
                    <a:solidFill>
                      <a:srgbClr val="D1DEFF"/>
                    </a:solidFill>
                  </a:tcPr>
                </a:tc>
                <a:extLst>
                  <a:ext uri="{0D108BD9-81ED-4DB2-BD59-A6C34878D82A}">
                    <a16:rowId xmlns:a16="http://schemas.microsoft.com/office/drawing/2014/main" xmlns="" val="10002"/>
                  </a:ext>
                </a:extLst>
              </a:tr>
              <a:tr h="508822">
                <a:tc>
                  <a:txBody>
                    <a:bodyPr/>
                    <a:lstStyle/>
                    <a:p>
                      <a:pPr algn="ctr"/>
                      <a:r>
                        <a:rPr lang="en-US" sz="2200" i="0" dirty="0" smtClean="0"/>
                        <a:t>SDHS</a:t>
                      </a:r>
                      <a:endParaRPr lang="en-US" sz="2200" i="0" dirty="0"/>
                    </a:p>
                  </a:txBody>
                  <a:tcPr>
                    <a:solidFill>
                      <a:srgbClr val="D1DEFF"/>
                    </a:solidFill>
                  </a:tcPr>
                </a:tc>
                <a:tc>
                  <a:txBody>
                    <a:bodyPr/>
                    <a:lstStyle/>
                    <a:p>
                      <a:pPr algn="ctr"/>
                      <a:r>
                        <a:rPr lang="en-US" sz="2200" i="0" dirty="0" smtClean="0"/>
                        <a:t>.626</a:t>
                      </a:r>
                      <a:endParaRPr lang="en-US" sz="2200" i="0" dirty="0"/>
                    </a:p>
                  </a:txBody>
                  <a:tcPr>
                    <a:solidFill>
                      <a:srgbClr val="D1DEFF"/>
                    </a:solidFill>
                  </a:tcPr>
                </a:tc>
                <a:tc>
                  <a:txBody>
                    <a:bodyPr/>
                    <a:lstStyle/>
                    <a:p>
                      <a:pPr algn="ctr"/>
                      <a:r>
                        <a:rPr lang="en-US" sz="2200" i="0" dirty="0" smtClean="0"/>
                        <a:t>.625</a:t>
                      </a:r>
                      <a:endParaRPr lang="en-US" sz="2200" i="0" dirty="0"/>
                    </a:p>
                  </a:txBody>
                  <a:tcPr>
                    <a:solidFill>
                      <a:srgbClr val="D1DEFF"/>
                    </a:solidFill>
                  </a:tcPr>
                </a:tc>
                <a:tc>
                  <a:txBody>
                    <a:bodyPr/>
                    <a:lstStyle/>
                    <a:p>
                      <a:pPr algn="ctr"/>
                      <a:r>
                        <a:rPr lang="en-US" sz="2200" i="0" dirty="0" smtClean="0"/>
                        <a:t>Honesty</a:t>
                      </a:r>
                      <a:endParaRPr lang="en-US" sz="2200" i="0" dirty="0"/>
                    </a:p>
                  </a:txBody>
                  <a:tcPr>
                    <a:solidFill>
                      <a:srgbClr val="D1DEFF"/>
                    </a:solidFill>
                  </a:tcPr>
                </a:tc>
                <a:tc>
                  <a:txBody>
                    <a:bodyPr/>
                    <a:lstStyle/>
                    <a:p>
                      <a:pPr algn="ctr"/>
                      <a:r>
                        <a:rPr lang="en-US" sz="2200" i="0" dirty="0" smtClean="0"/>
                        <a:t>.114*</a:t>
                      </a:r>
                      <a:endParaRPr lang="en-US" sz="2200" i="0" dirty="0"/>
                    </a:p>
                  </a:txBody>
                  <a:tcPr>
                    <a:solidFill>
                      <a:srgbClr val="D1DEFF"/>
                    </a:solidFill>
                  </a:tcPr>
                </a:tc>
                <a:tc>
                  <a:txBody>
                    <a:bodyPr/>
                    <a:lstStyle/>
                    <a:p>
                      <a:pPr algn="ctr"/>
                      <a:r>
                        <a:rPr lang="en-US" sz="2200" i="0" dirty="0" smtClean="0"/>
                        <a:t>Enthusiasm</a:t>
                      </a:r>
                      <a:endParaRPr lang="en-US" sz="2200" i="0" dirty="0"/>
                    </a:p>
                  </a:txBody>
                  <a:tcPr>
                    <a:solidFill>
                      <a:srgbClr val="D1DEFF"/>
                    </a:solidFill>
                  </a:tcPr>
                </a:tc>
                <a:tc>
                  <a:txBody>
                    <a:bodyPr/>
                    <a:lstStyle/>
                    <a:p>
                      <a:pPr algn="ctr"/>
                      <a:r>
                        <a:rPr lang="en-US" sz="2200" i="0" dirty="0" smtClean="0"/>
                        <a:t>.214**</a:t>
                      </a:r>
                      <a:endParaRPr lang="en-US" sz="2200" i="0" dirty="0"/>
                    </a:p>
                  </a:txBody>
                  <a:tcPr>
                    <a:solidFill>
                      <a:srgbClr val="D1DEFF"/>
                    </a:solidFill>
                  </a:tcPr>
                </a:tc>
                <a:extLst>
                  <a:ext uri="{0D108BD9-81ED-4DB2-BD59-A6C34878D82A}">
                    <a16:rowId xmlns:a16="http://schemas.microsoft.com/office/drawing/2014/main" xmlns="" val="10003"/>
                  </a:ext>
                </a:extLst>
              </a:tr>
              <a:tr h="508822">
                <a:tc>
                  <a:txBody>
                    <a:bodyPr/>
                    <a:lstStyle/>
                    <a:p>
                      <a:pPr algn="ctr"/>
                      <a:endParaRPr lang="en-US" sz="2200" i="0" dirty="0"/>
                    </a:p>
                  </a:txBody>
                  <a:tcPr>
                    <a:solidFill>
                      <a:srgbClr val="D1DEFF"/>
                    </a:solidFill>
                  </a:tcPr>
                </a:tc>
                <a:tc>
                  <a:txBody>
                    <a:bodyPr/>
                    <a:lstStyle/>
                    <a:p>
                      <a:pPr algn="ctr"/>
                      <a:endParaRPr lang="en-US" sz="2200" i="0" dirty="0"/>
                    </a:p>
                  </a:txBody>
                  <a:tcPr>
                    <a:solidFill>
                      <a:srgbClr val="D1DEFF"/>
                    </a:solidFill>
                  </a:tcPr>
                </a:tc>
                <a:tc>
                  <a:txBody>
                    <a:bodyPr/>
                    <a:lstStyle/>
                    <a:p>
                      <a:pPr algn="ctr"/>
                      <a:endParaRPr lang="en-US" sz="2200" i="0" dirty="0"/>
                    </a:p>
                  </a:txBody>
                  <a:tcPr>
                    <a:solidFill>
                      <a:srgbClr val="D1DEFF"/>
                    </a:solidFill>
                  </a:tcPr>
                </a:tc>
                <a:tc>
                  <a:txBody>
                    <a:bodyPr/>
                    <a:lstStyle/>
                    <a:p>
                      <a:pPr algn="ctr"/>
                      <a:r>
                        <a:rPr lang="en-US" sz="2200" i="0" dirty="0" smtClean="0"/>
                        <a:t>Leadership</a:t>
                      </a:r>
                      <a:endParaRPr lang="en-US" sz="2200" i="0" dirty="0"/>
                    </a:p>
                  </a:txBody>
                  <a:tcPr>
                    <a:solidFill>
                      <a:srgbClr val="D1DEFF"/>
                    </a:solidFill>
                  </a:tcPr>
                </a:tc>
                <a:tc>
                  <a:txBody>
                    <a:bodyPr/>
                    <a:lstStyle/>
                    <a:p>
                      <a:pPr algn="ctr"/>
                      <a:r>
                        <a:rPr lang="en-US" sz="2200" i="0" dirty="0" smtClean="0"/>
                        <a:t>.115*</a:t>
                      </a:r>
                      <a:endParaRPr lang="en-US" sz="2200" i="0" dirty="0"/>
                    </a:p>
                  </a:txBody>
                  <a:tcPr>
                    <a:solidFill>
                      <a:srgbClr val="D1DEFF"/>
                    </a:solidFill>
                  </a:tcPr>
                </a:tc>
                <a:tc>
                  <a:txBody>
                    <a:bodyPr/>
                    <a:lstStyle/>
                    <a:p>
                      <a:pPr algn="ctr"/>
                      <a:endParaRPr lang="en-US" sz="2200" i="0" dirty="0"/>
                    </a:p>
                  </a:txBody>
                  <a:tcPr>
                    <a:solidFill>
                      <a:srgbClr val="D1DEFF"/>
                    </a:solidFill>
                  </a:tcPr>
                </a:tc>
                <a:tc>
                  <a:txBody>
                    <a:bodyPr/>
                    <a:lstStyle/>
                    <a:p>
                      <a:pPr algn="ctr"/>
                      <a:endParaRPr lang="en-US" sz="2200" i="0" dirty="0"/>
                    </a:p>
                  </a:txBody>
                  <a:tcPr>
                    <a:solidFill>
                      <a:srgbClr val="D1DEFF"/>
                    </a:solidFill>
                  </a:tcPr>
                </a:tc>
                <a:extLst>
                  <a:ext uri="{0D108BD9-81ED-4DB2-BD59-A6C34878D82A}">
                    <a16:rowId xmlns:a16="http://schemas.microsoft.com/office/drawing/2014/main" xmlns="" val="10004"/>
                  </a:ext>
                </a:extLst>
              </a:tr>
            </a:tbl>
          </a:graphicData>
        </a:graphic>
      </p:graphicFrame>
      <p:sp>
        <p:nvSpPr>
          <p:cNvPr id="36" name="TextBox 35"/>
          <p:cNvSpPr txBox="1"/>
          <p:nvPr/>
        </p:nvSpPr>
        <p:spPr>
          <a:xfrm>
            <a:off x="17611829" y="15589795"/>
            <a:ext cx="14545616" cy="1224136"/>
          </a:xfrm>
          <a:prstGeom prst="rect">
            <a:avLst/>
          </a:prstGeom>
          <a:solidFill>
            <a:srgbClr val="8CADAE"/>
          </a:solidFill>
          <a:ln w="76200" cmpd="dbl">
            <a:solidFill>
              <a:schemeClr val="accent3">
                <a:lumMod val="40000"/>
                <a:lumOff val="60000"/>
              </a:schemeClr>
            </a:solidFill>
          </a:ln>
        </p:spPr>
        <p:txBody>
          <a:bodyPr wrap="square" lIns="91432" tIns="45714" rIns="91432" bIns="45714" rtlCol="0" anchor="ctr">
            <a:normAutofit/>
          </a:bodyPr>
          <a:lstStyle/>
          <a:p>
            <a:pPr algn="ctr"/>
            <a:endParaRPr lang="en-CA" sz="3400" dirty="0"/>
          </a:p>
          <a:p>
            <a:pPr algn="ctr"/>
            <a:r>
              <a:rPr lang="en-CA" sz="3600" b="1" dirty="0" smtClean="0"/>
              <a:t>Correlations</a:t>
            </a:r>
            <a:endParaRPr lang="en-CA" sz="3600" b="1" dirty="0"/>
          </a:p>
          <a:p>
            <a:endParaRPr lang="en-CA" sz="3000" dirty="0"/>
          </a:p>
        </p:txBody>
      </p:sp>
      <p:graphicFrame>
        <p:nvGraphicFramePr>
          <p:cNvPr id="37" name="Table 36"/>
          <p:cNvGraphicFramePr>
            <a:graphicFrameLocks noGrp="1"/>
          </p:cNvGraphicFramePr>
          <p:nvPr>
            <p:extLst>
              <p:ext uri="{D42A27DB-BD31-4B8C-83A1-F6EECF244321}">
                <p14:modId xmlns:p14="http://schemas.microsoft.com/office/powerpoint/2010/main" val="1574843871"/>
              </p:ext>
            </p:extLst>
          </p:nvPr>
        </p:nvGraphicFramePr>
        <p:xfrm>
          <a:off x="12068300" y="10712460"/>
          <a:ext cx="4680519" cy="6250128"/>
        </p:xfrm>
        <a:graphic>
          <a:graphicData uri="http://schemas.openxmlformats.org/drawingml/2006/table">
            <a:tbl>
              <a:tblPr firstRow="1" bandRow="1">
                <a:tableStyleId>{5C22544A-7EE6-4342-B048-85BDC9FD1C3A}</a:tableStyleId>
              </a:tblPr>
              <a:tblGrid>
                <a:gridCol w="1742383">
                  <a:extLst>
                    <a:ext uri="{9D8B030D-6E8A-4147-A177-3AD203B41FA5}">
                      <a16:colId xmlns:a16="http://schemas.microsoft.com/office/drawing/2014/main" xmlns="" val="20000"/>
                    </a:ext>
                  </a:extLst>
                </a:gridCol>
                <a:gridCol w="1469068">
                  <a:extLst>
                    <a:ext uri="{9D8B030D-6E8A-4147-A177-3AD203B41FA5}">
                      <a16:colId xmlns:a16="http://schemas.microsoft.com/office/drawing/2014/main" xmlns="" val="20001"/>
                    </a:ext>
                  </a:extLst>
                </a:gridCol>
                <a:gridCol w="1469068">
                  <a:extLst>
                    <a:ext uri="{9D8B030D-6E8A-4147-A177-3AD203B41FA5}">
                      <a16:colId xmlns:a16="http://schemas.microsoft.com/office/drawing/2014/main" xmlns="" val="20002"/>
                    </a:ext>
                  </a:extLst>
                </a:gridCol>
              </a:tblGrid>
              <a:tr h="1036023">
                <a:tc>
                  <a:txBody>
                    <a:bodyPr/>
                    <a:lstStyle/>
                    <a:p>
                      <a:pPr algn="ctr"/>
                      <a:r>
                        <a:rPr lang="en-US" sz="2200" i="0" baseline="0" dirty="0" smtClean="0">
                          <a:solidFill>
                            <a:srgbClr val="000000"/>
                          </a:solidFill>
                        </a:rPr>
                        <a:t>Measure</a:t>
                      </a:r>
                      <a:endParaRPr lang="en-US" sz="2200" i="0" dirty="0">
                        <a:solidFill>
                          <a:srgbClr val="000000"/>
                        </a:solidFill>
                      </a:endParaRPr>
                    </a:p>
                  </a:txBody>
                  <a:tcPr>
                    <a:solidFill>
                      <a:srgbClr val="D1DEFF"/>
                    </a:solidFill>
                  </a:tcPr>
                </a:tc>
                <a:tc gridSpan="2">
                  <a:txBody>
                    <a:bodyPr/>
                    <a:lstStyle/>
                    <a:p>
                      <a:pPr algn="ctr"/>
                      <a:r>
                        <a:rPr lang="en-US" sz="2200" i="0" dirty="0" smtClean="0">
                          <a:solidFill>
                            <a:srgbClr val="000000"/>
                          </a:solidFill>
                        </a:rPr>
                        <a:t>Component</a:t>
                      </a:r>
                    </a:p>
                    <a:p>
                      <a:pPr algn="ctr"/>
                      <a:endParaRPr lang="en-US" sz="2200" i="0" dirty="0" smtClean="0">
                        <a:solidFill>
                          <a:srgbClr val="000000"/>
                        </a:solidFill>
                      </a:endParaRPr>
                    </a:p>
                    <a:p>
                      <a:pPr algn="ctr"/>
                      <a:r>
                        <a:rPr lang="en-US" sz="2200" i="0" dirty="0" smtClean="0">
                          <a:solidFill>
                            <a:srgbClr val="000000"/>
                          </a:solidFill>
                        </a:rPr>
                        <a:t>Study 1       Study 2</a:t>
                      </a:r>
                      <a:endParaRPr lang="en-US" sz="2200" i="0" dirty="0">
                        <a:solidFill>
                          <a:srgbClr val="000000"/>
                        </a:solidFill>
                      </a:endParaRPr>
                    </a:p>
                  </a:txBody>
                  <a:tcPr>
                    <a:solidFill>
                      <a:srgbClr val="D1DEFF"/>
                    </a:solidFill>
                  </a:tcPr>
                </a:tc>
                <a:tc hMerge="1">
                  <a:txBody>
                    <a:bodyPr/>
                    <a:lstStyle/>
                    <a:p>
                      <a:pPr algn="ctr"/>
                      <a:endParaRPr lang="en-US" sz="2200" i="0" dirty="0">
                        <a:solidFill>
                          <a:srgbClr val="000000"/>
                        </a:solidFill>
                      </a:endParaRPr>
                    </a:p>
                  </a:txBody>
                  <a:tcPr>
                    <a:solidFill>
                      <a:srgbClr val="D1DEFF"/>
                    </a:solidFill>
                  </a:tcPr>
                </a:tc>
                <a:extLst>
                  <a:ext uri="{0D108BD9-81ED-4DB2-BD59-A6C34878D82A}">
                    <a16:rowId xmlns:a16="http://schemas.microsoft.com/office/drawing/2014/main" xmlns="" val="10000"/>
                  </a:ext>
                </a:extLst>
              </a:tr>
              <a:tr h="474149">
                <a:tc>
                  <a:txBody>
                    <a:bodyPr/>
                    <a:lstStyle/>
                    <a:p>
                      <a:pPr algn="ctr"/>
                      <a:r>
                        <a:rPr lang="en-US" sz="2200" i="0" dirty="0" smtClean="0"/>
                        <a:t>OVS</a:t>
                      </a:r>
                      <a:endParaRPr lang="en-US" sz="2200" i="0" dirty="0"/>
                    </a:p>
                  </a:txBody>
                  <a:tcPr>
                    <a:solidFill>
                      <a:srgbClr val="D1DEFF"/>
                    </a:solidFill>
                  </a:tcPr>
                </a:tc>
                <a:tc>
                  <a:txBody>
                    <a:bodyPr/>
                    <a:lstStyle/>
                    <a:p>
                      <a:pPr algn="ctr"/>
                      <a:r>
                        <a:rPr lang="en-US" sz="2200" i="0" dirty="0" smtClean="0"/>
                        <a:t>.833</a:t>
                      </a:r>
                      <a:endParaRPr lang="en-US" sz="2200" i="0" dirty="0"/>
                    </a:p>
                  </a:txBody>
                  <a:tcPr>
                    <a:solidFill>
                      <a:srgbClr val="D1DEFF"/>
                    </a:solidFill>
                  </a:tcPr>
                </a:tc>
                <a:tc>
                  <a:txBody>
                    <a:bodyPr/>
                    <a:lstStyle/>
                    <a:p>
                      <a:pPr algn="ctr"/>
                      <a:r>
                        <a:rPr lang="en-US" sz="2200" i="0" dirty="0" smtClean="0"/>
                        <a:t>.824</a:t>
                      </a:r>
                      <a:endParaRPr lang="en-US" sz="2200" i="0" dirty="0"/>
                    </a:p>
                  </a:txBody>
                  <a:tcPr>
                    <a:solidFill>
                      <a:srgbClr val="D1DEFF"/>
                    </a:solidFill>
                  </a:tcPr>
                </a:tc>
                <a:extLst>
                  <a:ext uri="{0D108BD9-81ED-4DB2-BD59-A6C34878D82A}">
                    <a16:rowId xmlns:a16="http://schemas.microsoft.com/office/drawing/2014/main" xmlns="" val="10001"/>
                  </a:ext>
                </a:extLst>
              </a:tr>
              <a:tr h="1036023">
                <a:tc>
                  <a:txBody>
                    <a:bodyPr/>
                    <a:lstStyle/>
                    <a:p>
                      <a:pPr algn="ctr"/>
                      <a:r>
                        <a:rPr lang="en-US" sz="2200" i="0" dirty="0" smtClean="0"/>
                        <a:t>AS – Authentic</a:t>
                      </a:r>
                      <a:r>
                        <a:rPr lang="en-US" sz="2200" i="0" baseline="0" dirty="0" smtClean="0"/>
                        <a:t> Living</a:t>
                      </a:r>
                      <a:endParaRPr lang="en-US" sz="2200" i="0" dirty="0"/>
                    </a:p>
                  </a:txBody>
                  <a:tcPr>
                    <a:solidFill>
                      <a:srgbClr val="D1DEFF"/>
                    </a:solidFill>
                  </a:tcPr>
                </a:tc>
                <a:tc>
                  <a:txBody>
                    <a:bodyPr/>
                    <a:lstStyle/>
                    <a:p>
                      <a:pPr algn="ctr"/>
                      <a:r>
                        <a:rPr lang="en-US" sz="2200" i="0" dirty="0" smtClean="0"/>
                        <a:t>.567</a:t>
                      </a:r>
                      <a:endParaRPr lang="en-US" sz="2200" i="0" dirty="0"/>
                    </a:p>
                  </a:txBody>
                  <a:tcPr>
                    <a:solidFill>
                      <a:srgbClr val="D1DEFF"/>
                    </a:solidFill>
                  </a:tcPr>
                </a:tc>
                <a:tc>
                  <a:txBody>
                    <a:bodyPr/>
                    <a:lstStyle/>
                    <a:p>
                      <a:pPr algn="ctr"/>
                      <a:r>
                        <a:rPr lang="en-US" sz="2200" i="0" dirty="0" smtClean="0"/>
                        <a:t>.555</a:t>
                      </a:r>
                      <a:endParaRPr lang="en-US" sz="2200" i="0" dirty="0"/>
                    </a:p>
                  </a:txBody>
                  <a:tcPr>
                    <a:solidFill>
                      <a:srgbClr val="D1DEFF"/>
                    </a:solidFill>
                  </a:tcPr>
                </a:tc>
                <a:extLst>
                  <a:ext uri="{0D108BD9-81ED-4DB2-BD59-A6C34878D82A}">
                    <a16:rowId xmlns:a16="http://schemas.microsoft.com/office/drawing/2014/main" xmlns="" val="10002"/>
                  </a:ext>
                </a:extLst>
              </a:tr>
              <a:tr h="719460">
                <a:tc>
                  <a:txBody>
                    <a:bodyPr/>
                    <a:lstStyle/>
                    <a:p>
                      <a:pPr algn="ctr"/>
                      <a:r>
                        <a:rPr lang="en-US" sz="2200" i="0" dirty="0" smtClean="0"/>
                        <a:t>AS – Self-Alienation</a:t>
                      </a:r>
                      <a:endParaRPr lang="en-US" sz="2200" i="0" dirty="0"/>
                    </a:p>
                  </a:txBody>
                  <a:tcPr>
                    <a:solidFill>
                      <a:srgbClr val="D1DEFF"/>
                    </a:solidFill>
                  </a:tcPr>
                </a:tc>
                <a:tc>
                  <a:txBody>
                    <a:bodyPr/>
                    <a:lstStyle/>
                    <a:p>
                      <a:pPr algn="ctr"/>
                      <a:r>
                        <a:rPr lang="en-US" sz="2200" i="0" dirty="0" smtClean="0"/>
                        <a:t>-.683</a:t>
                      </a:r>
                      <a:endParaRPr lang="en-US" sz="2200" i="0" dirty="0"/>
                    </a:p>
                  </a:txBody>
                  <a:tcPr>
                    <a:solidFill>
                      <a:srgbClr val="D1DEFF"/>
                    </a:solidFill>
                  </a:tcPr>
                </a:tc>
                <a:tc>
                  <a:txBody>
                    <a:bodyPr/>
                    <a:lstStyle/>
                    <a:p>
                      <a:pPr algn="ctr"/>
                      <a:r>
                        <a:rPr lang="en-US" sz="2200" i="0" dirty="0" smtClean="0"/>
                        <a:t>-.690</a:t>
                      </a:r>
                      <a:endParaRPr lang="en-US" sz="2200" i="0" dirty="0"/>
                    </a:p>
                  </a:txBody>
                  <a:tcPr>
                    <a:solidFill>
                      <a:srgbClr val="D1DEFF"/>
                    </a:solidFill>
                  </a:tcPr>
                </a:tc>
                <a:extLst>
                  <a:ext uri="{0D108BD9-81ED-4DB2-BD59-A6C34878D82A}">
                    <a16:rowId xmlns:a16="http://schemas.microsoft.com/office/drawing/2014/main" xmlns="" val="10003"/>
                  </a:ext>
                </a:extLst>
              </a:tr>
              <a:tr h="719460">
                <a:tc>
                  <a:txBody>
                    <a:bodyPr/>
                    <a:lstStyle/>
                    <a:p>
                      <a:pPr algn="ctr"/>
                      <a:r>
                        <a:rPr lang="en-US" sz="2200" i="0" dirty="0" smtClean="0"/>
                        <a:t>BPNS – Autonomy</a:t>
                      </a:r>
                      <a:endParaRPr lang="en-US" sz="2200" i="0" dirty="0"/>
                    </a:p>
                  </a:txBody>
                  <a:tcPr>
                    <a:solidFill>
                      <a:srgbClr val="D1DEFF"/>
                    </a:solidFill>
                  </a:tcPr>
                </a:tc>
                <a:tc>
                  <a:txBody>
                    <a:bodyPr/>
                    <a:lstStyle/>
                    <a:p>
                      <a:pPr algn="ctr"/>
                      <a:r>
                        <a:rPr lang="en-US" sz="2200" i="0" dirty="0" smtClean="0"/>
                        <a:t>.634</a:t>
                      </a:r>
                      <a:endParaRPr lang="en-US" sz="2200" i="0" dirty="0"/>
                    </a:p>
                  </a:txBody>
                  <a:tcPr>
                    <a:solidFill>
                      <a:srgbClr val="D1DEFF"/>
                    </a:solidFill>
                  </a:tcPr>
                </a:tc>
                <a:tc>
                  <a:txBody>
                    <a:bodyPr/>
                    <a:lstStyle/>
                    <a:p>
                      <a:pPr algn="ctr"/>
                      <a:r>
                        <a:rPr lang="en-US" sz="2200" i="0" dirty="0" smtClean="0"/>
                        <a:t>.694</a:t>
                      </a:r>
                      <a:endParaRPr lang="en-US" sz="2200" i="0" dirty="0"/>
                    </a:p>
                  </a:txBody>
                  <a:tcPr>
                    <a:solidFill>
                      <a:srgbClr val="D1DEFF"/>
                    </a:solidFill>
                  </a:tcPr>
                </a:tc>
                <a:extLst>
                  <a:ext uri="{0D108BD9-81ED-4DB2-BD59-A6C34878D82A}">
                    <a16:rowId xmlns:a16="http://schemas.microsoft.com/office/drawing/2014/main" xmlns="" val="10004"/>
                  </a:ext>
                </a:extLst>
              </a:tr>
              <a:tr h="719460">
                <a:tc>
                  <a:txBody>
                    <a:bodyPr/>
                    <a:lstStyle/>
                    <a:p>
                      <a:pPr algn="ctr"/>
                      <a:r>
                        <a:rPr lang="en-US" sz="2200" i="0" dirty="0" smtClean="0"/>
                        <a:t>BPNS – Competence</a:t>
                      </a:r>
                      <a:endParaRPr lang="en-US" sz="2200" i="0" dirty="0"/>
                    </a:p>
                  </a:txBody>
                  <a:tcPr>
                    <a:solidFill>
                      <a:srgbClr val="D1DEFF"/>
                    </a:solidFill>
                  </a:tcPr>
                </a:tc>
                <a:tc>
                  <a:txBody>
                    <a:bodyPr/>
                    <a:lstStyle/>
                    <a:p>
                      <a:pPr algn="ctr"/>
                      <a:r>
                        <a:rPr lang="en-US" sz="2200" i="0" dirty="0" smtClean="0"/>
                        <a:t>.763</a:t>
                      </a:r>
                      <a:endParaRPr lang="en-US" sz="2200" i="0" dirty="0"/>
                    </a:p>
                  </a:txBody>
                  <a:tcPr>
                    <a:solidFill>
                      <a:srgbClr val="D1DEFF"/>
                    </a:solidFill>
                  </a:tcPr>
                </a:tc>
                <a:tc>
                  <a:txBody>
                    <a:bodyPr/>
                    <a:lstStyle/>
                    <a:p>
                      <a:pPr algn="ctr"/>
                      <a:r>
                        <a:rPr lang="en-US" sz="2200" i="0" dirty="0" smtClean="0"/>
                        <a:t>.727</a:t>
                      </a:r>
                      <a:endParaRPr lang="en-US" sz="2200" i="0" dirty="0"/>
                    </a:p>
                  </a:txBody>
                  <a:tcPr>
                    <a:solidFill>
                      <a:srgbClr val="D1DEFF"/>
                    </a:solidFill>
                  </a:tcPr>
                </a:tc>
                <a:extLst>
                  <a:ext uri="{0D108BD9-81ED-4DB2-BD59-A6C34878D82A}">
                    <a16:rowId xmlns:a16="http://schemas.microsoft.com/office/drawing/2014/main" xmlns="" val="10005"/>
                  </a:ext>
                </a:extLst>
              </a:tr>
              <a:tr h="719460">
                <a:tc>
                  <a:txBody>
                    <a:bodyPr/>
                    <a:lstStyle/>
                    <a:p>
                      <a:pPr algn="ctr"/>
                      <a:r>
                        <a:rPr lang="en-US" sz="2200" i="0" dirty="0" smtClean="0"/>
                        <a:t>BPNS – Relatedness</a:t>
                      </a:r>
                      <a:endParaRPr lang="en-US" sz="2200" i="0" dirty="0"/>
                    </a:p>
                  </a:txBody>
                  <a:tcPr>
                    <a:solidFill>
                      <a:srgbClr val="D1DEFF"/>
                    </a:solidFill>
                  </a:tcPr>
                </a:tc>
                <a:tc>
                  <a:txBody>
                    <a:bodyPr/>
                    <a:lstStyle/>
                    <a:p>
                      <a:pPr algn="ctr"/>
                      <a:r>
                        <a:rPr lang="en-US" sz="2200" i="0" dirty="0" smtClean="0"/>
                        <a:t>.516</a:t>
                      </a:r>
                      <a:endParaRPr lang="en-US" sz="2200" i="0" dirty="0"/>
                    </a:p>
                  </a:txBody>
                  <a:tcPr>
                    <a:solidFill>
                      <a:srgbClr val="D1DEFF"/>
                    </a:solidFill>
                  </a:tcPr>
                </a:tc>
                <a:tc>
                  <a:txBody>
                    <a:bodyPr/>
                    <a:lstStyle/>
                    <a:p>
                      <a:pPr algn="ctr"/>
                      <a:r>
                        <a:rPr lang="en-US" sz="2200" i="0" dirty="0" smtClean="0"/>
                        <a:t>.556</a:t>
                      </a:r>
                      <a:endParaRPr lang="en-US" sz="2200" i="0" dirty="0"/>
                    </a:p>
                  </a:txBody>
                  <a:tcPr>
                    <a:solidFill>
                      <a:srgbClr val="D1DEFF"/>
                    </a:solidFill>
                  </a:tcPr>
                </a:tc>
                <a:extLst>
                  <a:ext uri="{0D108BD9-81ED-4DB2-BD59-A6C34878D82A}">
                    <a16:rowId xmlns:a16="http://schemas.microsoft.com/office/drawing/2014/main" xmlns="" val="10006"/>
                  </a:ext>
                </a:extLst>
              </a:tr>
              <a:tr h="533419">
                <a:tc>
                  <a:txBody>
                    <a:bodyPr/>
                    <a:lstStyle/>
                    <a:p>
                      <a:pPr algn="ctr"/>
                      <a:r>
                        <a:rPr lang="en-US" sz="2200" i="0" dirty="0" smtClean="0"/>
                        <a:t>SUS</a:t>
                      </a:r>
                      <a:endParaRPr lang="en-US" sz="2200" i="0" dirty="0"/>
                    </a:p>
                  </a:txBody>
                  <a:tcPr>
                    <a:solidFill>
                      <a:srgbClr val="D1DEFF"/>
                    </a:solidFill>
                  </a:tcPr>
                </a:tc>
                <a:tc>
                  <a:txBody>
                    <a:bodyPr/>
                    <a:lstStyle/>
                    <a:p>
                      <a:pPr algn="ctr"/>
                      <a:r>
                        <a:rPr lang="en-US" sz="2200" i="0" dirty="0" smtClean="0"/>
                        <a:t>.799</a:t>
                      </a:r>
                      <a:endParaRPr lang="en-US" sz="2200" i="0" dirty="0"/>
                    </a:p>
                  </a:txBody>
                  <a:tcPr>
                    <a:solidFill>
                      <a:srgbClr val="D1DEFF"/>
                    </a:solidFill>
                  </a:tcPr>
                </a:tc>
                <a:tc>
                  <a:txBody>
                    <a:bodyPr/>
                    <a:lstStyle/>
                    <a:p>
                      <a:pPr algn="ctr"/>
                      <a:r>
                        <a:rPr lang="en-US" sz="2200" i="0" dirty="0" smtClean="0"/>
                        <a:t>.805</a:t>
                      </a:r>
                      <a:endParaRPr lang="en-US" sz="2200" i="0" dirty="0"/>
                    </a:p>
                  </a:txBody>
                  <a:tcPr>
                    <a:solidFill>
                      <a:srgbClr val="D1DEFF"/>
                    </a:solidFill>
                  </a:tcPr>
                </a:tc>
                <a:extLst>
                  <a:ext uri="{0D108BD9-81ED-4DB2-BD59-A6C34878D82A}">
                    <a16:rowId xmlns:a16="http://schemas.microsoft.com/office/drawing/2014/main" xmlns="" val="10007"/>
                  </a:ext>
                </a:extLst>
              </a:tr>
            </a:tbl>
          </a:graphicData>
        </a:graphic>
      </p:graphicFrame>
      <p:graphicFrame>
        <p:nvGraphicFramePr>
          <p:cNvPr id="7" name="Diagram 6"/>
          <p:cNvGraphicFramePr/>
          <p:nvPr>
            <p:extLst>
              <p:ext uri="{D42A27DB-BD31-4B8C-83A1-F6EECF244321}">
                <p14:modId xmlns:p14="http://schemas.microsoft.com/office/powerpoint/2010/main" val="2148283334"/>
              </p:ext>
            </p:extLst>
          </p:nvPr>
        </p:nvGraphicFramePr>
        <p:xfrm>
          <a:off x="11276211" y="5364659"/>
          <a:ext cx="6192688"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extBox 9"/>
          <p:cNvSpPr txBox="1"/>
          <p:nvPr/>
        </p:nvSpPr>
        <p:spPr>
          <a:xfrm>
            <a:off x="13292435" y="7194763"/>
            <a:ext cx="2088232" cy="1554272"/>
          </a:xfrm>
          <a:prstGeom prst="rect">
            <a:avLst/>
          </a:prstGeom>
          <a:noFill/>
        </p:spPr>
        <p:txBody>
          <a:bodyPr wrap="square" rtlCol="0">
            <a:spAutoFit/>
          </a:bodyPr>
          <a:lstStyle/>
          <a:p>
            <a:pPr algn="ctr"/>
            <a:r>
              <a:rPr lang="en-US" dirty="0" smtClean="0"/>
              <a:t>Characteristics and outcomes of the fully </a:t>
            </a:r>
            <a:r>
              <a:rPr lang="en-US" dirty="0"/>
              <a:t>f</a:t>
            </a:r>
            <a:r>
              <a:rPr lang="en-US" dirty="0" smtClean="0"/>
              <a:t>unctioning </a:t>
            </a:r>
            <a:r>
              <a:rPr lang="en-US" dirty="0"/>
              <a:t>p</a:t>
            </a:r>
            <a:r>
              <a:rPr lang="en-US" dirty="0" smtClean="0"/>
              <a:t>erson</a:t>
            </a:r>
            <a:endParaRPr lang="en-US" dirty="0"/>
          </a:p>
        </p:txBody>
      </p:sp>
    </p:spTree>
    <p:extLst>
      <p:ext uri="{BB962C8B-B14F-4D97-AF65-F5344CB8AC3E}">
        <p14:creationId xmlns:p14="http://schemas.microsoft.com/office/powerpoint/2010/main" val="2720944722"/>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Capital.thmx</Template>
  <TotalTime>8052</TotalTime>
  <Words>1257</Words>
  <Application>Microsoft Macintosh PowerPoint</Application>
  <PresentationFormat>Custom</PresentationFormat>
  <Paragraphs>128</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Civic</vt:lpstr>
      <vt:lpstr>The Rogerian Fully Functioning Person: A Positive Psychology Perspective</vt:lpstr>
    </vt:vector>
  </TitlesOfParts>
  <Company>Grizli777</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Sources of Hope Among People Experiencing Homelessness</dc:title>
  <dc:creator>Eric</dc:creator>
  <cp:lastModifiedBy>Carmel Proctor</cp:lastModifiedBy>
  <cp:revision>155</cp:revision>
  <dcterms:created xsi:type="dcterms:W3CDTF">2013-09-10T01:46:21Z</dcterms:created>
  <dcterms:modified xsi:type="dcterms:W3CDTF">2016-07-07T11:24:00Z</dcterms:modified>
</cp:coreProperties>
</file>